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76" r:id="rId8"/>
    <p:sldId id="259" r:id="rId9"/>
    <p:sldId id="272" r:id="rId10"/>
    <p:sldId id="273" r:id="rId11"/>
    <p:sldId id="267" r:id="rId12"/>
    <p:sldId id="274" r:id="rId13"/>
    <p:sldId id="264" r:id="rId14"/>
    <p:sldId id="277" r:id="rId15"/>
    <p:sldId id="269" r:id="rId16"/>
    <p:sldId id="278" r:id="rId17"/>
    <p:sldId id="279" r:id="rId18"/>
    <p:sldId id="275" r:id="rId19"/>
    <p:sldId id="280" r:id="rId20"/>
    <p:sldId id="281" r:id="rId21"/>
    <p:sldId id="282" r:id="rId22"/>
    <p:sldId id="283" r:id="rId23"/>
    <p:sldId id="284" r:id="rId24"/>
    <p:sldId id="285" r:id="rId25"/>
    <p:sldId id="286" r:id="rId26"/>
    <p:sldId id="287" r:id="rId27"/>
    <p:sldId id="288" r:id="rId28"/>
    <p:sldId id="270"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EF4B91-85CA-4656-8ED0-FDAECDA83C4E}" v="61" dt="2022-04-09T14:36:31.2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5/10/relationships/revisionInfo" Target="revisionInfo.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250EB8-BF17-40B1-89F9-25DD50B70D3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57D6FC5-DE7A-4D38-B0C7-C060B6CD6EE8}">
      <dgm:prSet/>
      <dgm:spPr/>
      <dgm:t>
        <a:bodyPr/>
        <a:lstStyle/>
        <a:p>
          <a:r>
            <a:rPr lang="en-MY"/>
            <a:t>To stop manual spraying on the real plantation with pesticides or herbicides. This will reduce the plant's excessive use of pesticide.</a:t>
          </a:r>
          <a:endParaRPr lang="en-US"/>
        </a:p>
      </dgm:t>
    </dgm:pt>
    <dgm:pt modelId="{0335975E-0EE6-4A70-BE47-CF8BB38F7D1B}" type="parTrans" cxnId="{5E9DE407-4C29-4EE0-9B62-BCE4E944131C}">
      <dgm:prSet/>
      <dgm:spPr/>
      <dgm:t>
        <a:bodyPr/>
        <a:lstStyle/>
        <a:p>
          <a:endParaRPr lang="en-US"/>
        </a:p>
      </dgm:t>
    </dgm:pt>
    <dgm:pt modelId="{52C7A6E8-5E88-40F1-9600-963161CE5DE8}" type="sibTrans" cxnId="{5E9DE407-4C29-4EE0-9B62-BCE4E944131C}">
      <dgm:prSet/>
      <dgm:spPr/>
      <dgm:t>
        <a:bodyPr/>
        <a:lstStyle/>
        <a:p>
          <a:endParaRPr lang="en-US"/>
        </a:p>
      </dgm:t>
    </dgm:pt>
    <dgm:pt modelId="{AE8FF126-6DF9-4AAF-B029-1F89C6F87C0B}">
      <dgm:prSet/>
      <dgm:spPr/>
      <dgm:t>
        <a:bodyPr/>
        <a:lstStyle/>
        <a:p>
          <a:r>
            <a:rPr lang="en-MY"/>
            <a:t>To build a spraying robot in such a manner that it can travel through rough and rugged terrains of palm plantations. </a:t>
          </a:r>
          <a:endParaRPr lang="en-US"/>
        </a:p>
      </dgm:t>
    </dgm:pt>
    <dgm:pt modelId="{ED367E15-26D9-48CF-BDC9-4B253E767B97}" type="parTrans" cxnId="{5DA8C1C8-D0A6-419F-A457-7FA5B19936AD}">
      <dgm:prSet/>
      <dgm:spPr/>
      <dgm:t>
        <a:bodyPr/>
        <a:lstStyle/>
        <a:p>
          <a:endParaRPr lang="en-US"/>
        </a:p>
      </dgm:t>
    </dgm:pt>
    <dgm:pt modelId="{3AB039E2-0397-4E9C-8D36-103A519110A3}" type="sibTrans" cxnId="{5DA8C1C8-D0A6-419F-A457-7FA5B19936AD}">
      <dgm:prSet/>
      <dgm:spPr/>
      <dgm:t>
        <a:bodyPr/>
        <a:lstStyle/>
        <a:p>
          <a:endParaRPr lang="en-US"/>
        </a:p>
      </dgm:t>
    </dgm:pt>
    <dgm:pt modelId="{6CAB8843-2141-44DC-BBAC-3B75F4BE4D27}">
      <dgm:prSet/>
      <dgm:spPr/>
      <dgm:t>
        <a:bodyPr/>
        <a:lstStyle/>
        <a:p>
          <a:r>
            <a:rPr lang="en-MY" dirty="0"/>
            <a:t>To control pumps, serial manipulator, camera and spraying robot remotely using mobile application. </a:t>
          </a:r>
          <a:endParaRPr lang="en-US" dirty="0"/>
        </a:p>
      </dgm:t>
    </dgm:pt>
    <dgm:pt modelId="{171970DC-9C75-444A-9027-C365635A2A1A}" type="parTrans" cxnId="{20368B91-C8AC-41D3-A04A-17EC7A3575DD}">
      <dgm:prSet/>
      <dgm:spPr/>
      <dgm:t>
        <a:bodyPr/>
        <a:lstStyle/>
        <a:p>
          <a:endParaRPr lang="en-US"/>
        </a:p>
      </dgm:t>
    </dgm:pt>
    <dgm:pt modelId="{30074DF5-B14C-4029-B624-10FBA39B5A53}" type="sibTrans" cxnId="{20368B91-C8AC-41D3-A04A-17EC7A3575DD}">
      <dgm:prSet/>
      <dgm:spPr/>
      <dgm:t>
        <a:bodyPr/>
        <a:lstStyle/>
        <a:p>
          <a:endParaRPr lang="en-US"/>
        </a:p>
      </dgm:t>
    </dgm:pt>
    <dgm:pt modelId="{23A08606-FF15-4339-AE36-400D607328F4}" type="pres">
      <dgm:prSet presAssocID="{35250EB8-BF17-40B1-89F9-25DD50B70D3C}" presName="vert0" presStyleCnt="0">
        <dgm:presLayoutVars>
          <dgm:dir/>
          <dgm:animOne val="branch"/>
          <dgm:animLvl val="lvl"/>
        </dgm:presLayoutVars>
      </dgm:prSet>
      <dgm:spPr/>
    </dgm:pt>
    <dgm:pt modelId="{3F339DDE-9F61-4B72-BC8B-97144EA9A95F}" type="pres">
      <dgm:prSet presAssocID="{E57D6FC5-DE7A-4D38-B0C7-C060B6CD6EE8}" presName="thickLine" presStyleLbl="alignNode1" presStyleIdx="0" presStyleCnt="3"/>
      <dgm:spPr/>
    </dgm:pt>
    <dgm:pt modelId="{E2C21108-F5ED-43B3-B000-5AD5B0639ECE}" type="pres">
      <dgm:prSet presAssocID="{E57D6FC5-DE7A-4D38-B0C7-C060B6CD6EE8}" presName="horz1" presStyleCnt="0"/>
      <dgm:spPr/>
    </dgm:pt>
    <dgm:pt modelId="{DD58826E-9214-4384-A211-30F8E09FC893}" type="pres">
      <dgm:prSet presAssocID="{E57D6FC5-DE7A-4D38-B0C7-C060B6CD6EE8}" presName="tx1" presStyleLbl="revTx" presStyleIdx="0" presStyleCnt="3"/>
      <dgm:spPr/>
    </dgm:pt>
    <dgm:pt modelId="{6262033E-E1C4-4B1B-8652-F6F065718934}" type="pres">
      <dgm:prSet presAssocID="{E57D6FC5-DE7A-4D38-B0C7-C060B6CD6EE8}" presName="vert1" presStyleCnt="0"/>
      <dgm:spPr/>
    </dgm:pt>
    <dgm:pt modelId="{1741B16D-13F6-4518-8521-918E1EC9E185}" type="pres">
      <dgm:prSet presAssocID="{AE8FF126-6DF9-4AAF-B029-1F89C6F87C0B}" presName="thickLine" presStyleLbl="alignNode1" presStyleIdx="1" presStyleCnt="3"/>
      <dgm:spPr/>
    </dgm:pt>
    <dgm:pt modelId="{2E71DD84-AD8C-42D2-A60E-302617B43B90}" type="pres">
      <dgm:prSet presAssocID="{AE8FF126-6DF9-4AAF-B029-1F89C6F87C0B}" presName="horz1" presStyleCnt="0"/>
      <dgm:spPr/>
    </dgm:pt>
    <dgm:pt modelId="{2E964B8C-8F97-4DCE-8F3E-040332FCD74A}" type="pres">
      <dgm:prSet presAssocID="{AE8FF126-6DF9-4AAF-B029-1F89C6F87C0B}" presName="tx1" presStyleLbl="revTx" presStyleIdx="1" presStyleCnt="3"/>
      <dgm:spPr/>
    </dgm:pt>
    <dgm:pt modelId="{F4884FF9-6A99-47F9-8DF9-B66E9DCE1157}" type="pres">
      <dgm:prSet presAssocID="{AE8FF126-6DF9-4AAF-B029-1F89C6F87C0B}" presName="vert1" presStyleCnt="0"/>
      <dgm:spPr/>
    </dgm:pt>
    <dgm:pt modelId="{C13CEF22-BD00-42B7-8969-A1EF7F90409B}" type="pres">
      <dgm:prSet presAssocID="{6CAB8843-2141-44DC-BBAC-3B75F4BE4D27}" presName="thickLine" presStyleLbl="alignNode1" presStyleIdx="2" presStyleCnt="3"/>
      <dgm:spPr/>
    </dgm:pt>
    <dgm:pt modelId="{7D97AA44-E760-4344-9F35-D04F383FB356}" type="pres">
      <dgm:prSet presAssocID="{6CAB8843-2141-44DC-BBAC-3B75F4BE4D27}" presName="horz1" presStyleCnt="0"/>
      <dgm:spPr/>
    </dgm:pt>
    <dgm:pt modelId="{9A9C6AB6-9C68-43F2-8642-A9BF321B2BF6}" type="pres">
      <dgm:prSet presAssocID="{6CAB8843-2141-44DC-BBAC-3B75F4BE4D27}" presName="tx1" presStyleLbl="revTx" presStyleIdx="2" presStyleCnt="3"/>
      <dgm:spPr/>
    </dgm:pt>
    <dgm:pt modelId="{06CB4D80-8D0E-40CF-9F5D-9475541CE655}" type="pres">
      <dgm:prSet presAssocID="{6CAB8843-2141-44DC-BBAC-3B75F4BE4D27}" presName="vert1" presStyleCnt="0"/>
      <dgm:spPr/>
    </dgm:pt>
  </dgm:ptLst>
  <dgm:cxnLst>
    <dgm:cxn modelId="{5E9DE407-4C29-4EE0-9B62-BCE4E944131C}" srcId="{35250EB8-BF17-40B1-89F9-25DD50B70D3C}" destId="{E57D6FC5-DE7A-4D38-B0C7-C060B6CD6EE8}" srcOrd="0" destOrd="0" parTransId="{0335975E-0EE6-4A70-BE47-CF8BB38F7D1B}" sibTransId="{52C7A6E8-5E88-40F1-9600-963161CE5DE8}"/>
    <dgm:cxn modelId="{555F4139-E1C5-4E27-A50F-3A053F20840C}" type="presOf" srcId="{E57D6FC5-DE7A-4D38-B0C7-C060B6CD6EE8}" destId="{DD58826E-9214-4384-A211-30F8E09FC893}" srcOrd="0" destOrd="0" presId="urn:microsoft.com/office/officeart/2008/layout/LinedList"/>
    <dgm:cxn modelId="{C258C943-4009-4DF3-BD16-90F088754ED5}" type="presOf" srcId="{35250EB8-BF17-40B1-89F9-25DD50B70D3C}" destId="{23A08606-FF15-4339-AE36-400D607328F4}" srcOrd="0" destOrd="0" presId="urn:microsoft.com/office/officeart/2008/layout/LinedList"/>
    <dgm:cxn modelId="{4E28135A-49E0-4FA7-96D4-7569D49AA8A3}" type="presOf" srcId="{6CAB8843-2141-44DC-BBAC-3B75F4BE4D27}" destId="{9A9C6AB6-9C68-43F2-8642-A9BF321B2BF6}" srcOrd="0" destOrd="0" presId="urn:microsoft.com/office/officeart/2008/layout/LinedList"/>
    <dgm:cxn modelId="{20368B91-C8AC-41D3-A04A-17EC7A3575DD}" srcId="{35250EB8-BF17-40B1-89F9-25DD50B70D3C}" destId="{6CAB8843-2141-44DC-BBAC-3B75F4BE4D27}" srcOrd="2" destOrd="0" parTransId="{171970DC-9C75-444A-9027-C365635A2A1A}" sibTransId="{30074DF5-B14C-4029-B624-10FBA39B5A53}"/>
    <dgm:cxn modelId="{5DA8C1C8-D0A6-419F-A457-7FA5B19936AD}" srcId="{35250EB8-BF17-40B1-89F9-25DD50B70D3C}" destId="{AE8FF126-6DF9-4AAF-B029-1F89C6F87C0B}" srcOrd="1" destOrd="0" parTransId="{ED367E15-26D9-48CF-BDC9-4B253E767B97}" sibTransId="{3AB039E2-0397-4E9C-8D36-103A519110A3}"/>
    <dgm:cxn modelId="{F0AE85E5-A123-46E0-AD49-7782F0C0F7FF}" type="presOf" srcId="{AE8FF126-6DF9-4AAF-B029-1F89C6F87C0B}" destId="{2E964B8C-8F97-4DCE-8F3E-040332FCD74A}" srcOrd="0" destOrd="0" presId="urn:microsoft.com/office/officeart/2008/layout/LinedList"/>
    <dgm:cxn modelId="{BDF3ABE9-50D7-4B98-A793-82FCA286A681}" type="presParOf" srcId="{23A08606-FF15-4339-AE36-400D607328F4}" destId="{3F339DDE-9F61-4B72-BC8B-97144EA9A95F}" srcOrd="0" destOrd="0" presId="urn:microsoft.com/office/officeart/2008/layout/LinedList"/>
    <dgm:cxn modelId="{1CA3544F-9CF7-41AB-B23B-C1A308A5800F}" type="presParOf" srcId="{23A08606-FF15-4339-AE36-400D607328F4}" destId="{E2C21108-F5ED-43B3-B000-5AD5B0639ECE}" srcOrd="1" destOrd="0" presId="urn:microsoft.com/office/officeart/2008/layout/LinedList"/>
    <dgm:cxn modelId="{2212C5BE-2180-48DB-B493-15E70BB28BB3}" type="presParOf" srcId="{E2C21108-F5ED-43B3-B000-5AD5B0639ECE}" destId="{DD58826E-9214-4384-A211-30F8E09FC893}" srcOrd="0" destOrd="0" presId="urn:microsoft.com/office/officeart/2008/layout/LinedList"/>
    <dgm:cxn modelId="{0D6B2DA5-E466-4719-90D3-6B0E986B8E03}" type="presParOf" srcId="{E2C21108-F5ED-43B3-B000-5AD5B0639ECE}" destId="{6262033E-E1C4-4B1B-8652-F6F065718934}" srcOrd="1" destOrd="0" presId="urn:microsoft.com/office/officeart/2008/layout/LinedList"/>
    <dgm:cxn modelId="{2FF3B143-2EB3-4790-8F1D-7E530952386F}" type="presParOf" srcId="{23A08606-FF15-4339-AE36-400D607328F4}" destId="{1741B16D-13F6-4518-8521-918E1EC9E185}" srcOrd="2" destOrd="0" presId="urn:microsoft.com/office/officeart/2008/layout/LinedList"/>
    <dgm:cxn modelId="{38B6F8A8-DCD5-426B-84BC-CEF556BADAB9}" type="presParOf" srcId="{23A08606-FF15-4339-AE36-400D607328F4}" destId="{2E71DD84-AD8C-42D2-A60E-302617B43B90}" srcOrd="3" destOrd="0" presId="urn:microsoft.com/office/officeart/2008/layout/LinedList"/>
    <dgm:cxn modelId="{2B919036-86D0-4C7E-A9D4-F54F6DD2D9C7}" type="presParOf" srcId="{2E71DD84-AD8C-42D2-A60E-302617B43B90}" destId="{2E964B8C-8F97-4DCE-8F3E-040332FCD74A}" srcOrd="0" destOrd="0" presId="urn:microsoft.com/office/officeart/2008/layout/LinedList"/>
    <dgm:cxn modelId="{92532137-5766-4C96-AB24-F58A4A3EEA8D}" type="presParOf" srcId="{2E71DD84-AD8C-42D2-A60E-302617B43B90}" destId="{F4884FF9-6A99-47F9-8DF9-B66E9DCE1157}" srcOrd="1" destOrd="0" presId="urn:microsoft.com/office/officeart/2008/layout/LinedList"/>
    <dgm:cxn modelId="{38817923-4B27-44F9-8AA1-6D722FDB8557}" type="presParOf" srcId="{23A08606-FF15-4339-AE36-400D607328F4}" destId="{C13CEF22-BD00-42B7-8969-A1EF7F90409B}" srcOrd="4" destOrd="0" presId="urn:microsoft.com/office/officeart/2008/layout/LinedList"/>
    <dgm:cxn modelId="{912470B8-FB17-469C-8AFE-5B67A902AB1C}" type="presParOf" srcId="{23A08606-FF15-4339-AE36-400D607328F4}" destId="{7D97AA44-E760-4344-9F35-D04F383FB356}" srcOrd="5" destOrd="0" presId="urn:microsoft.com/office/officeart/2008/layout/LinedList"/>
    <dgm:cxn modelId="{6F81167F-9A80-459F-8A69-26BF704393A3}" type="presParOf" srcId="{7D97AA44-E760-4344-9F35-D04F383FB356}" destId="{9A9C6AB6-9C68-43F2-8642-A9BF321B2BF6}" srcOrd="0" destOrd="0" presId="urn:microsoft.com/office/officeart/2008/layout/LinedList"/>
    <dgm:cxn modelId="{51960BB8-5B40-4D6B-9990-96C2E55D2D85}" type="presParOf" srcId="{7D97AA44-E760-4344-9F35-D04F383FB356}" destId="{06CB4D80-8D0E-40CF-9F5D-9475541CE65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53D8CD-5530-4FA3-B0D4-9644ECF43EF4}"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A983DDFF-BDDC-48D3-AD64-44044D362EE1}">
      <dgm:prSet/>
      <dgm:spPr/>
      <dgm:t>
        <a:bodyPr/>
        <a:lstStyle/>
        <a:p>
          <a:pPr>
            <a:lnSpc>
              <a:spcPct val="100000"/>
            </a:lnSpc>
          </a:pPr>
          <a:r>
            <a:rPr lang="en-US"/>
            <a:t>Sprayer Hand that rotates 180˚ to spray herbicides.</a:t>
          </a:r>
          <a:endParaRPr lang="en-US" dirty="0"/>
        </a:p>
      </dgm:t>
    </dgm:pt>
    <dgm:pt modelId="{A51CBB1B-575F-40A1-973F-09AF78AAC424}" type="parTrans" cxnId="{5753A6D1-4798-4A08-9C6C-9D6BB9F84104}">
      <dgm:prSet/>
      <dgm:spPr/>
      <dgm:t>
        <a:bodyPr/>
        <a:lstStyle/>
        <a:p>
          <a:endParaRPr lang="en-US"/>
        </a:p>
      </dgm:t>
    </dgm:pt>
    <dgm:pt modelId="{BED822D4-E1B9-4466-B380-8493FD0395C8}" type="sibTrans" cxnId="{5753A6D1-4798-4A08-9C6C-9D6BB9F84104}">
      <dgm:prSet/>
      <dgm:spPr/>
      <dgm:t>
        <a:bodyPr/>
        <a:lstStyle/>
        <a:p>
          <a:endParaRPr lang="en-US"/>
        </a:p>
      </dgm:t>
    </dgm:pt>
    <dgm:pt modelId="{10AE57E4-5E65-4A5D-801C-ED12AB7E179A}">
      <dgm:prSet/>
      <dgm:spPr/>
      <dgm:t>
        <a:bodyPr/>
        <a:lstStyle/>
        <a:p>
          <a:pPr>
            <a:lnSpc>
              <a:spcPct val="100000"/>
            </a:lnSpc>
          </a:pPr>
          <a:r>
            <a:rPr lang="en-US"/>
            <a:t>Camera Module to avoid obstacles. </a:t>
          </a:r>
        </a:p>
      </dgm:t>
    </dgm:pt>
    <dgm:pt modelId="{BAA71D23-9AD4-48D6-8AA7-3451C6F46762}" type="parTrans" cxnId="{5450A12C-CDBC-4A92-BF51-454895FB1F67}">
      <dgm:prSet/>
      <dgm:spPr/>
      <dgm:t>
        <a:bodyPr/>
        <a:lstStyle/>
        <a:p>
          <a:endParaRPr lang="en-US"/>
        </a:p>
      </dgm:t>
    </dgm:pt>
    <dgm:pt modelId="{BD71C08C-F52F-4178-9F29-936414A98549}" type="sibTrans" cxnId="{5450A12C-CDBC-4A92-BF51-454895FB1F67}">
      <dgm:prSet/>
      <dgm:spPr/>
      <dgm:t>
        <a:bodyPr/>
        <a:lstStyle/>
        <a:p>
          <a:endParaRPr lang="en-US"/>
        </a:p>
      </dgm:t>
    </dgm:pt>
    <dgm:pt modelId="{96D3486E-1AEF-4845-829B-788136070A58}">
      <dgm:prSet/>
      <dgm:spPr/>
      <dgm:t>
        <a:bodyPr/>
        <a:lstStyle/>
        <a:p>
          <a:pPr>
            <a:lnSpc>
              <a:spcPct val="100000"/>
            </a:lnSpc>
          </a:pPr>
          <a:r>
            <a:rPr lang="en-US"/>
            <a:t>Precision Spraying Nozzle used. </a:t>
          </a:r>
        </a:p>
      </dgm:t>
    </dgm:pt>
    <dgm:pt modelId="{9D5BF393-B4C0-4C1A-8C18-4B896441C4E3}" type="parTrans" cxnId="{D9FBAFF6-9CDF-4643-9A56-9CB5BA9A10F8}">
      <dgm:prSet/>
      <dgm:spPr/>
      <dgm:t>
        <a:bodyPr/>
        <a:lstStyle/>
        <a:p>
          <a:endParaRPr lang="en-US"/>
        </a:p>
      </dgm:t>
    </dgm:pt>
    <dgm:pt modelId="{8B62D13F-B0F9-4758-A9FF-47A310C2C610}" type="sibTrans" cxnId="{D9FBAFF6-9CDF-4643-9A56-9CB5BA9A10F8}">
      <dgm:prSet/>
      <dgm:spPr/>
      <dgm:t>
        <a:bodyPr/>
        <a:lstStyle/>
        <a:p>
          <a:endParaRPr lang="en-US"/>
        </a:p>
      </dgm:t>
    </dgm:pt>
    <dgm:pt modelId="{A1AC94FA-A2B9-422C-B1DC-79A4E79CE827}">
      <dgm:prSet/>
      <dgm:spPr/>
      <dgm:t>
        <a:bodyPr/>
        <a:lstStyle/>
        <a:p>
          <a:pPr>
            <a:lnSpc>
              <a:spcPct val="100000"/>
            </a:lnSpc>
          </a:pPr>
          <a:r>
            <a:rPr lang="en-US"/>
            <a:t>User Friendly. </a:t>
          </a:r>
        </a:p>
      </dgm:t>
    </dgm:pt>
    <dgm:pt modelId="{2A525E5D-ED39-4ACC-9573-4ED690EC9009}" type="parTrans" cxnId="{7C191C10-CC3B-446E-B367-7A6DB613F92C}">
      <dgm:prSet/>
      <dgm:spPr/>
      <dgm:t>
        <a:bodyPr/>
        <a:lstStyle/>
        <a:p>
          <a:endParaRPr lang="en-US"/>
        </a:p>
      </dgm:t>
    </dgm:pt>
    <dgm:pt modelId="{CF9EC884-94B4-4847-93B3-B617E9065D8B}" type="sibTrans" cxnId="{7C191C10-CC3B-446E-B367-7A6DB613F92C}">
      <dgm:prSet/>
      <dgm:spPr/>
      <dgm:t>
        <a:bodyPr/>
        <a:lstStyle/>
        <a:p>
          <a:endParaRPr lang="en-US"/>
        </a:p>
      </dgm:t>
    </dgm:pt>
    <dgm:pt modelId="{2F7A03A1-7723-4C71-A3DC-6A4FAAE1A684}">
      <dgm:prSet/>
      <dgm:spPr/>
      <dgm:t>
        <a:bodyPr/>
        <a:lstStyle/>
        <a:p>
          <a:pPr>
            <a:lnSpc>
              <a:spcPct val="100000"/>
            </a:lnSpc>
          </a:pPr>
          <a:r>
            <a:rPr lang="en-US"/>
            <a:t>Remotely Operated Robot to avoid direct contact with chemicals. </a:t>
          </a:r>
        </a:p>
      </dgm:t>
    </dgm:pt>
    <dgm:pt modelId="{714A0937-2966-418D-9AB3-7957535609A1}" type="parTrans" cxnId="{FD628EA5-F152-4D80-83C8-7280F211CE2C}">
      <dgm:prSet/>
      <dgm:spPr/>
      <dgm:t>
        <a:bodyPr/>
        <a:lstStyle/>
        <a:p>
          <a:endParaRPr lang="en-US"/>
        </a:p>
      </dgm:t>
    </dgm:pt>
    <dgm:pt modelId="{D6B501C5-09A9-4B26-B00B-46FD354F6400}" type="sibTrans" cxnId="{FD628EA5-F152-4D80-83C8-7280F211CE2C}">
      <dgm:prSet/>
      <dgm:spPr/>
      <dgm:t>
        <a:bodyPr/>
        <a:lstStyle/>
        <a:p>
          <a:endParaRPr lang="en-US"/>
        </a:p>
      </dgm:t>
    </dgm:pt>
    <dgm:pt modelId="{91ACA5FD-7C26-40B2-A8C4-269E24F3B341}" type="pres">
      <dgm:prSet presAssocID="{0953D8CD-5530-4FA3-B0D4-9644ECF43EF4}" presName="root" presStyleCnt="0">
        <dgm:presLayoutVars>
          <dgm:dir/>
          <dgm:resizeHandles val="exact"/>
        </dgm:presLayoutVars>
      </dgm:prSet>
      <dgm:spPr/>
    </dgm:pt>
    <dgm:pt modelId="{9D045C1B-F874-4AAA-BB42-B73927D81DF7}" type="pres">
      <dgm:prSet presAssocID="{A983DDFF-BDDC-48D3-AD64-44044D362EE1}" presName="compNode" presStyleCnt="0"/>
      <dgm:spPr/>
    </dgm:pt>
    <dgm:pt modelId="{A6EFEC17-D745-4C5B-A876-AD222A723D41}" type="pres">
      <dgm:prSet presAssocID="{A983DDFF-BDDC-48D3-AD64-44044D362EE1}" presName="bgRect" presStyleLbl="bgShp" presStyleIdx="0" presStyleCnt="5"/>
      <dgm:spPr/>
    </dgm:pt>
    <dgm:pt modelId="{8787F7E6-B9D5-4498-82BB-E2F5E526F921}" type="pres">
      <dgm:prSet presAssocID="{A983DDFF-BDDC-48D3-AD64-44044D362E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g spray"/>
        </a:ext>
      </dgm:extLst>
    </dgm:pt>
    <dgm:pt modelId="{66385928-20A7-461F-84DE-8B8D99240895}" type="pres">
      <dgm:prSet presAssocID="{A983DDFF-BDDC-48D3-AD64-44044D362EE1}" presName="spaceRect" presStyleCnt="0"/>
      <dgm:spPr/>
    </dgm:pt>
    <dgm:pt modelId="{8AC138A7-96CF-4505-A0D6-A8C9D8FB4088}" type="pres">
      <dgm:prSet presAssocID="{A983DDFF-BDDC-48D3-AD64-44044D362EE1}" presName="parTx" presStyleLbl="revTx" presStyleIdx="0" presStyleCnt="5">
        <dgm:presLayoutVars>
          <dgm:chMax val="0"/>
          <dgm:chPref val="0"/>
        </dgm:presLayoutVars>
      </dgm:prSet>
      <dgm:spPr/>
    </dgm:pt>
    <dgm:pt modelId="{F97FA62F-88E1-44AD-A183-46E4F8486FB1}" type="pres">
      <dgm:prSet presAssocID="{BED822D4-E1B9-4466-B380-8493FD0395C8}" presName="sibTrans" presStyleCnt="0"/>
      <dgm:spPr/>
    </dgm:pt>
    <dgm:pt modelId="{1DC11647-CE8C-481F-B076-171FB59451B2}" type="pres">
      <dgm:prSet presAssocID="{10AE57E4-5E65-4A5D-801C-ED12AB7E179A}" presName="compNode" presStyleCnt="0"/>
      <dgm:spPr/>
    </dgm:pt>
    <dgm:pt modelId="{76CBA493-89E8-4B38-B8E0-187110FECF60}" type="pres">
      <dgm:prSet presAssocID="{10AE57E4-5E65-4A5D-801C-ED12AB7E179A}" presName="bgRect" presStyleLbl="bgShp" presStyleIdx="1" presStyleCnt="5"/>
      <dgm:spPr/>
    </dgm:pt>
    <dgm:pt modelId="{CFCF0B0C-6747-4FA7-9516-4C907AB7041F}" type="pres">
      <dgm:prSet presAssocID="{10AE57E4-5E65-4A5D-801C-ED12AB7E17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mera"/>
        </a:ext>
      </dgm:extLst>
    </dgm:pt>
    <dgm:pt modelId="{4406B5F6-F469-4AC0-95A9-E7CCE1561E08}" type="pres">
      <dgm:prSet presAssocID="{10AE57E4-5E65-4A5D-801C-ED12AB7E179A}" presName="spaceRect" presStyleCnt="0"/>
      <dgm:spPr/>
    </dgm:pt>
    <dgm:pt modelId="{5A830EF5-397D-4553-BB6E-7E5AD687261B}" type="pres">
      <dgm:prSet presAssocID="{10AE57E4-5E65-4A5D-801C-ED12AB7E179A}" presName="parTx" presStyleLbl="revTx" presStyleIdx="1" presStyleCnt="5">
        <dgm:presLayoutVars>
          <dgm:chMax val="0"/>
          <dgm:chPref val="0"/>
        </dgm:presLayoutVars>
      </dgm:prSet>
      <dgm:spPr/>
    </dgm:pt>
    <dgm:pt modelId="{0A7D820B-7666-406B-908A-67A42B03FAFC}" type="pres">
      <dgm:prSet presAssocID="{BD71C08C-F52F-4178-9F29-936414A98549}" presName="sibTrans" presStyleCnt="0"/>
      <dgm:spPr/>
    </dgm:pt>
    <dgm:pt modelId="{4094618E-929D-43C4-BE1A-A57AD5B3E386}" type="pres">
      <dgm:prSet presAssocID="{96D3486E-1AEF-4845-829B-788136070A58}" presName="compNode" presStyleCnt="0"/>
      <dgm:spPr/>
    </dgm:pt>
    <dgm:pt modelId="{E0281906-1D5A-43C1-919B-7D930AF5CAB7}" type="pres">
      <dgm:prSet presAssocID="{96D3486E-1AEF-4845-829B-788136070A58}" presName="bgRect" presStyleLbl="bgShp" presStyleIdx="2" presStyleCnt="5"/>
      <dgm:spPr/>
    </dgm:pt>
    <dgm:pt modelId="{7821346B-B381-41AF-BAE7-ACA0497422CC}" type="pres">
      <dgm:prSet presAssocID="{96D3486E-1AEF-4845-829B-788136070A5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lash"/>
        </a:ext>
      </dgm:extLst>
    </dgm:pt>
    <dgm:pt modelId="{F6AC59A2-B8B0-420A-8C6F-FDD6E75CC938}" type="pres">
      <dgm:prSet presAssocID="{96D3486E-1AEF-4845-829B-788136070A58}" presName="spaceRect" presStyleCnt="0"/>
      <dgm:spPr/>
    </dgm:pt>
    <dgm:pt modelId="{C69C6949-F33B-4AAF-8174-C180033F76B5}" type="pres">
      <dgm:prSet presAssocID="{96D3486E-1AEF-4845-829B-788136070A58}" presName="parTx" presStyleLbl="revTx" presStyleIdx="2" presStyleCnt="5">
        <dgm:presLayoutVars>
          <dgm:chMax val="0"/>
          <dgm:chPref val="0"/>
        </dgm:presLayoutVars>
      </dgm:prSet>
      <dgm:spPr/>
    </dgm:pt>
    <dgm:pt modelId="{ACB78982-1B5C-40AA-B788-DCB76E136CC6}" type="pres">
      <dgm:prSet presAssocID="{8B62D13F-B0F9-4758-A9FF-47A310C2C610}" presName="sibTrans" presStyleCnt="0"/>
      <dgm:spPr/>
    </dgm:pt>
    <dgm:pt modelId="{EC665148-80EF-4E31-AFA7-3D45CBF40B8E}" type="pres">
      <dgm:prSet presAssocID="{A1AC94FA-A2B9-422C-B1DC-79A4E79CE827}" presName="compNode" presStyleCnt="0"/>
      <dgm:spPr/>
    </dgm:pt>
    <dgm:pt modelId="{2AAE6615-BBCD-4E7E-8D2D-C35BC4C9EDC2}" type="pres">
      <dgm:prSet presAssocID="{A1AC94FA-A2B9-422C-B1DC-79A4E79CE827}" presName="bgRect" presStyleLbl="bgShp" presStyleIdx="3" presStyleCnt="5"/>
      <dgm:spPr/>
    </dgm:pt>
    <dgm:pt modelId="{1099D945-27D2-4A3D-85DD-20554077EDDD}" type="pres">
      <dgm:prSet presAssocID="{A1AC94FA-A2B9-422C-B1DC-79A4E79CE82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cycle Sign"/>
        </a:ext>
      </dgm:extLst>
    </dgm:pt>
    <dgm:pt modelId="{290EBC04-AC00-43F5-A5BA-2861DCB799F6}" type="pres">
      <dgm:prSet presAssocID="{A1AC94FA-A2B9-422C-B1DC-79A4E79CE827}" presName="spaceRect" presStyleCnt="0"/>
      <dgm:spPr/>
    </dgm:pt>
    <dgm:pt modelId="{D9F74DBA-BACE-47FA-9BA9-697FBD5507C3}" type="pres">
      <dgm:prSet presAssocID="{A1AC94FA-A2B9-422C-B1DC-79A4E79CE827}" presName="parTx" presStyleLbl="revTx" presStyleIdx="3" presStyleCnt="5">
        <dgm:presLayoutVars>
          <dgm:chMax val="0"/>
          <dgm:chPref val="0"/>
        </dgm:presLayoutVars>
      </dgm:prSet>
      <dgm:spPr/>
    </dgm:pt>
    <dgm:pt modelId="{E077B8C9-2833-46AD-961B-E58A741D98E2}" type="pres">
      <dgm:prSet presAssocID="{CF9EC884-94B4-4847-93B3-B617E9065D8B}" presName="sibTrans" presStyleCnt="0"/>
      <dgm:spPr/>
    </dgm:pt>
    <dgm:pt modelId="{1E100414-EFF4-4CD7-BA10-A03B33C932DB}" type="pres">
      <dgm:prSet presAssocID="{2F7A03A1-7723-4C71-A3DC-6A4FAAE1A684}" presName="compNode" presStyleCnt="0"/>
      <dgm:spPr/>
    </dgm:pt>
    <dgm:pt modelId="{8AA2B401-23BA-40E8-A7D8-4C460A6C3E11}" type="pres">
      <dgm:prSet presAssocID="{2F7A03A1-7723-4C71-A3DC-6A4FAAE1A684}" presName="bgRect" presStyleLbl="bgShp" presStyleIdx="4" presStyleCnt="5"/>
      <dgm:spPr/>
    </dgm:pt>
    <dgm:pt modelId="{946AEBE6-B56B-49F2-9D48-1D2DA9672365}" type="pres">
      <dgm:prSet presAssocID="{2F7A03A1-7723-4C71-A3DC-6A4FAAE1A68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ask"/>
        </a:ext>
      </dgm:extLst>
    </dgm:pt>
    <dgm:pt modelId="{BFA03DBE-8478-4959-82DA-0ABC46CB71A4}" type="pres">
      <dgm:prSet presAssocID="{2F7A03A1-7723-4C71-A3DC-6A4FAAE1A684}" presName="spaceRect" presStyleCnt="0"/>
      <dgm:spPr/>
    </dgm:pt>
    <dgm:pt modelId="{7416E715-3F0D-4E08-80FB-F0D10A1CE527}" type="pres">
      <dgm:prSet presAssocID="{2F7A03A1-7723-4C71-A3DC-6A4FAAE1A684}" presName="parTx" presStyleLbl="revTx" presStyleIdx="4" presStyleCnt="5">
        <dgm:presLayoutVars>
          <dgm:chMax val="0"/>
          <dgm:chPref val="0"/>
        </dgm:presLayoutVars>
      </dgm:prSet>
      <dgm:spPr/>
    </dgm:pt>
  </dgm:ptLst>
  <dgm:cxnLst>
    <dgm:cxn modelId="{7C191C10-CC3B-446E-B367-7A6DB613F92C}" srcId="{0953D8CD-5530-4FA3-B0D4-9644ECF43EF4}" destId="{A1AC94FA-A2B9-422C-B1DC-79A4E79CE827}" srcOrd="3" destOrd="0" parTransId="{2A525E5D-ED39-4ACC-9573-4ED690EC9009}" sibTransId="{CF9EC884-94B4-4847-93B3-B617E9065D8B}"/>
    <dgm:cxn modelId="{5450A12C-CDBC-4A92-BF51-454895FB1F67}" srcId="{0953D8CD-5530-4FA3-B0D4-9644ECF43EF4}" destId="{10AE57E4-5E65-4A5D-801C-ED12AB7E179A}" srcOrd="1" destOrd="0" parTransId="{BAA71D23-9AD4-48D6-8AA7-3451C6F46762}" sibTransId="{BD71C08C-F52F-4178-9F29-936414A98549}"/>
    <dgm:cxn modelId="{8954A33A-87B4-44FB-B46C-1143735A659A}" type="presOf" srcId="{10AE57E4-5E65-4A5D-801C-ED12AB7E179A}" destId="{5A830EF5-397D-4553-BB6E-7E5AD687261B}" srcOrd="0" destOrd="0" presId="urn:microsoft.com/office/officeart/2018/2/layout/IconVerticalSolidList"/>
    <dgm:cxn modelId="{F30EDE61-A1D8-4E9C-8D49-BD7FFA69D560}" type="presOf" srcId="{96D3486E-1AEF-4845-829B-788136070A58}" destId="{C69C6949-F33B-4AAF-8174-C180033F76B5}" srcOrd="0" destOrd="0" presId="urn:microsoft.com/office/officeart/2018/2/layout/IconVerticalSolidList"/>
    <dgm:cxn modelId="{73A78A67-920A-47B6-B281-6CCC2EC673FB}" type="presOf" srcId="{0953D8CD-5530-4FA3-B0D4-9644ECF43EF4}" destId="{91ACA5FD-7C26-40B2-A8C4-269E24F3B341}" srcOrd="0" destOrd="0" presId="urn:microsoft.com/office/officeart/2018/2/layout/IconVerticalSolidList"/>
    <dgm:cxn modelId="{2796866C-2BB2-4109-8D13-05CFA7A6456B}" type="presOf" srcId="{A1AC94FA-A2B9-422C-B1DC-79A4E79CE827}" destId="{D9F74DBA-BACE-47FA-9BA9-697FBD5507C3}" srcOrd="0" destOrd="0" presId="urn:microsoft.com/office/officeart/2018/2/layout/IconVerticalSolidList"/>
    <dgm:cxn modelId="{6C55647A-DE34-4F20-9DE0-0DD8EA8F89B3}" type="presOf" srcId="{A983DDFF-BDDC-48D3-AD64-44044D362EE1}" destId="{8AC138A7-96CF-4505-A0D6-A8C9D8FB4088}" srcOrd="0" destOrd="0" presId="urn:microsoft.com/office/officeart/2018/2/layout/IconVerticalSolidList"/>
    <dgm:cxn modelId="{FD628EA5-F152-4D80-83C8-7280F211CE2C}" srcId="{0953D8CD-5530-4FA3-B0D4-9644ECF43EF4}" destId="{2F7A03A1-7723-4C71-A3DC-6A4FAAE1A684}" srcOrd="4" destOrd="0" parTransId="{714A0937-2966-418D-9AB3-7957535609A1}" sibTransId="{D6B501C5-09A9-4B26-B00B-46FD354F6400}"/>
    <dgm:cxn modelId="{5753A6D1-4798-4A08-9C6C-9D6BB9F84104}" srcId="{0953D8CD-5530-4FA3-B0D4-9644ECF43EF4}" destId="{A983DDFF-BDDC-48D3-AD64-44044D362EE1}" srcOrd="0" destOrd="0" parTransId="{A51CBB1B-575F-40A1-973F-09AF78AAC424}" sibTransId="{BED822D4-E1B9-4466-B380-8493FD0395C8}"/>
    <dgm:cxn modelId="{D9FBAFF6-9CDF-4643-9A56-9CB5BA9A10F8}" srcId="{0953D8CD-5530-4FA3-B0D4-9644ECF43EF4}" destId="{96D3486E-1AEF-4845-829B-788136070A58}" srcOrd="2" destOrd="0" parTransId="{9D5BF393-B4C0-4C1A-8C18-4B896441C4E3}" sibTransId="{8B62D13F-B0F9-4758-A9FF-47A310C2C610}"/>
    <dgm:cxn modelId="{4730CCFA-AB45-466C-BCC8-45DF51BE6644}" type="presOf" srcId="{2F7A03A1-7723-4C71-A3DC-6A4FAAE1A684}" destId="{7416E715-3F0D-4E08-80FB-F0D10A1CE527}" srcOrd="0" destOrd="0" presId="urn:microsoft.com/office/officeart/2018/2/layout/IconVerticalSolidList"/>
    <dgm:cxn modelId="{3B288591-7EB0-4FC3-8686-64CBE8C61E9C}" type="presParOf" srcId="{91ACA5FD-7C26-40B2-A8C4-269E24F3B341}" destId="{9D045C1B-F874-4AAA-BB42-B73927D81DF7}" srcOrd="0" destOrd="0" presId="urn:microsoft.com/office/officeart/2018/2/layout/IconVerticalSolidList"/>
    <dgm:cxn modelId="{3CFA05FA-523C-4A45-8B45-94195585E4CE}" type="presParOf" srcId="{9D045C1B-F874-4AAA-BB42-B73927D81DF7}" destId="{A6EFEC17-D745-4C5B-A876-AD222A723D41}" srcOrd="0" destOrd="0" presId="urn:microsoft.com/office/officeart/2018/2/layout/IconVerticalSolidList"/>
    <dgm:cxn modelId="{20E037DC-B0B9-4BB6-A3C0-3178AA289F49}" type="presParOf" srcId="{9D045C1B-F874-4AAA-BB42-B73927D81DF7}" destId="{8787F7E6-B9D5-4498-82BB-E2F5E526F921}" srcOrd="1" destOrd="0" presId="urn:microsoft.com/office/officeart/2018/2/layout/IconVerticalSolidList"/>
    <dgm:cxn modelId="{F945DA3F-9509-4B4D-833F-DD508D9518B0}" type="presParOf" srcId="{9D045C1B-F874-4AAA-BB42-B73927D81DF7}" destId="{66385928-20A7-461F-84DE-8B8D99240895}" srcOrd="2" destOrd="0" presId="urn:microsoft.com/office/officeart/2018/2/layout/IconVerticalSolidList"/>
    <dgm:cxn modelId="{19E0CDEC-D6C5-425A-9706-0C6E36EA24C9}" type="presParOf" srcId="{9D045C1B-F874-4AAA-BB42-B73927D81DF7}" destId="{8AC138A7-96CF-4505-A0D6-A8C9D8FB4088}" srcOrd="3" destOrd="0" presId="urn:microsoft.com/office/officeart/2018/2/layout/IconVerticalSolidList"/>
    <dgm:cxn modelId="{9D036A4D-2775-466F-93A7-55150ABE9125}" type="presParOf" srcId="{91ACA5FD-7C26-40B2-A8C4-269E24F3B341}" destId="{F97FA62F-88E1-44AD-A183-46E4F8486FB1}" srcOrd="1" destOrd="0" presId="urn:microsoft.com/office/officeart/2018/2/layout/IconVerticalSolidList"/>
    <dgm:cxn modelId="{D91EF87F-7345-40DE-92D1-4AFDC79996F8}" type="presParOf" srcId="{91ACA5FD-7C26-40B2-A8C4-269E24F3B341}" destId="{1DC11647-CE8C-481F-B076-171FB59451B2}" srcOrd="2" destOrd="0" presId="urn:microsoft.com/office/officeart/2018/2/layout/IconVerticalSolidList"/>
    <dgm:cxn modelId="{F0DD543C-8069-489E-98D7-CBE5E8080CD4}" type="presParOf" srcId="{1DC11647-CE8C-481F-B076-171FB59451B2}" destId="{76CBA493-89E8-4B38-B8E0-187110FECF60}" srcOrd="0" destOrd="0" presId="urn:microsoft.com/office/officeart/2018/2/layout/IconVerticalSolidList"/>
    <dgm:cxn modelId="{ADC9E16A-E204-496D-B3A9-B11860BBAFC3}" type="presParOf" srcId="{1DC11647-CE8C-481F-B076-171FB59451B2}" destId="{CFCF0B0C-6747-4FA7-9516-4C907AB7041F}" srcOrd="1" destOrd="0" presId="urn:microsoft.com/office/officeart/2018/2/layout/IconVerticalSolidList"/>
    <dgm:cxn modelId="{B37EFFE5-2C2F-4F09-AFDE-11645893E863}" type="presParOf" srcId="{1DC11647-CE8C-481F-B076-171FB59451B2}" destId="{4406B5F6-F469-4AC0-95A9-E7CCE1561E08}" srcOrd="2" destOrd="0" presId="urn:microsoft.com/office/officeart/2018/2/layout/IconVerticalSolidList"/>
    <dgm:cxn modelId="{44C8362C-51C0-4AE8-90F5-454659876981}" type="presParOf" srcId="{1DC11647-CE8C-481F-B076-171FB59451B2}" destId="{5A830EF5-397D-4553-BB6E-7E5AD687261B}" srcOrd="3" destOrd="0" presId="urn:microsoft.com/office/officeart/2018/2/layout/IconVerticalSolidList"/>
    <dgm:cxn modelId="{1EA7CA68-3F37-4F19-909F-44FBD28825E0}" type="presParOf" srcId="{91ACA5FD-7C26-40B2-A8C4-269E24F3B341}" destId="{0A7D820B-7666-406B-908A-67A42B03FAFC}" srcOrd="3" destOrd="0" presId="urn:microsoft.com/office/officeart/2018/2/layout/IconVerticalSolidList"/>
    <dgm:cxn modelId="{55364C25-A2D3-45C4-9E1D-E9F501B318B7}" type="presParOf" srcId="{91ACA5FD-7C26-40B2-A8C4-269E24F3B341}" destId="{4094618E-929D-43C4-BE1A-A57AD5B3E386}" srcOrd="4" destOrd="0" presId="urn:microsoft.com/office/officeart/2018/2/layout/IconVerticalSolidList"/>
    <dgm:cxn modelId="{559F803D-B63E-4D83-B50B-9248BADB65A6}" type="presParOf" srcId="{4094618E-929D-43C4-BE1A-A57AD5B3E386}" destId="{E0281906-1D5A-43C1-919B-7D930AF5CAB7}" srcOrd="0" destOrd="0" presId="urn:microsoft.com/office/officeart/2018/2/layout/IconVerticalSolidList"/>
    <dgm:cxn modelId="{62A636A6-1723-4713-A993-EDC2F5A9D710}" type="presParOf" srcId="{4094618E-929D-43C4-BE1A-A57AD5B3E386}" destId="{7821346B-B381-41AF-BAE7-ACA0497422CC}" srcOrd="1" destOrd="0" presId="urn:microsoft.com/office/officeart/2018/2/layout/IconVerticalSolidList"/>
    <dgm:cxn modelId="{F518960E-C5E7-4F05-B99E-B4334B80AAB7}" type="presParOf" srcId="{4094618E-929D-43C4-BE1A-A57AD5B3E386}" destId="{F6AC59A2-B8B0-420A-8C6F-FDD6E75CC938}" srcOrd="2" destOrd="0" presId="urn:microsoft.com/office/officeart/2018/2/layout/IconVerticalSolidList"/>
    <dgm:cxn modelId="{3780100B-F34C-4F97-A00D-7C3DC37F1655}" type="presParOf" srcId="{4094618E-929D-43C4-BE1A-A57AD5B3E386}" destId="{C69C6949-F33B-4AAF-8174-C180033F76B5}" srcOrd="3" destOrd="0" presId="urn:microsoft.com/office/officeart/2018/2/layout/IconVerticalSolidList"/>
    <dgm:cxn modelId="{268D2E07-4E4F-4CE1-B880-ABB9DFEC5BDA}" type="presParOf" srcId="{91ACA5FD-7C26-40B2-A8C4-269E24F3B341}" destId="{ACB78982-1B5C-40AA-B788-DCB76E136CC6}" srcOrd="5" destOrd="0" presId="urn:microsoft.com/office/officeart/2018/2/layout/IconVerticalSolidList"/>
    <dgm:cxn modelId="{658E306D-9A35-4968-A3FC-57F5D0FF3F33}" type="presParOf" srcId="{91ACA5FD-7C26-40B2-A8C4-269E24F3B341}" destId="{EC665148-80EF-4E31-AFA7-3D45CBF40B8E}" srcOrd="6" destOrd="0" presId="urn:microsoft.com/office/officeart/2018/2/layout/IconVerticalSolidList"/>
    <dgm:cxn modelId="{BFF794BE-A5DA-4885-B786-50BAC214F7ED}" type="presParOf" srcId="{EC665148-80EF-4E31-AFA7-3D45CBF40B8E}" destId="{2AAE6615-BBCD-4E7E-8D2D-C35BC4C9EDC2}" srcOrd="0" destOrd="0" presId="urn:microsoft.com/office/officeart/2018/2/layout/IconVerticalSolidList"/>
    <dgm:cxn modelId="{B0C942B3-EA9B-435D-B948-8D66255B5CAF}" type="presParOf" srcId="{EC665148-80EF-4E31-AFA7-3D45CBF40B8E}" destId="{1099D945-27D2-4A3D-85DD-20554077EDDD}" srcOrd="1" destOrd="0" presId="urn:microsoft.com/office/officeart/2018/2/layout/IconVerticalSolidList"/>
    <dgm:cxn modelId="{37355B8C-8D5C-49F9-A658-2A33E8B806EC}" type="presParOf" srcId="{EC665148-80EF-4E31-AFA7-3D45CBF40B8E}" destId="{290EBC04-AC00-43F5-A5BA-2861DCB799F6}" srcOrd="2" destOrd="0" presId="urn:microsoft.com/office/officeart/2018/2/layout/IconVerticalSolidList"/>
    <dgm:cxn modelId="{47AB204B-ED78-4264-A980-4A2B0F867851}" type="presParOf" srcId="{EC665148-80EF-4E31-AFA7-3D45CBF40B8E}" destId="{D9F74DBA-BACE-47FA-9BA9-697FBD5507C3}" srcOrd="3" destOrd="0" presId="urn:microsoft.com/office/officeart/2018/2/layout/IconVerticalSolidList"/>
    <dgm:cxn modelId="{3BDB52D3-16CE-43F2-9744-B661DAC31C6C}" type="presParOf" srcId="{91ACA5FD-7C26-40B2-A8C4-269E24F3B341}" destId="{E077B8C9-2833-46AD-961B-E58A741D98E2}" srcOrd="7" destOrd="0" presId="urn:microsoft.com/office/officeart/2018/2/layout/IconVerticalSolidList"/>
    <dgm:cxn modelId="{2EBDC7A0-4D4A-497A-A7CF-309C4FEE1549}" type="presParOf" srcId="{91ACA5FD-7C26-40B2-A8C4-269E24F3B341}" destId="{1E100414-EFF4-4CD7-BA10-A03B33C932DB}" srcOrd="8" destOrd="0" presId="urn:microsoft.com/office/officeart/2018/2/layout/IconVerticalSolidList"/>
    <dgm:cxn modelId="{DD8FD5AF-D06A-4503-ABA1-15A3D70AEAC4}" type="presParOf" srcId="{1E100414-EFF4-4CD7-BA10-A03B33C932DB}" destId="{8AA2B401-23BA-40E8-A7D8-4C460A6C3E11}" srcOrd="0" destOrd="0" presId="urn:microsoft.com/office/officeart/2018/2/layout/IconVerticalSolidList"/>
    <dgm:cxn modelId="{B84DECD8-84D6-40C0-9C68-0CEEE9A17212}" type="presParOf" srcId="{1E100414-EFF4-4CD7-BA10-A03B33C932DB}" destId="{946AEBE6-B56B-49F2-9D48-1D2DA9672365}" srcOrd="1" destOrd="0" presId="urn:microsoft.com/office/officeart/2018/2/layout/IconVerticalSolidList"/>
    <dgm:cxn modelId="{9EB3DE9F-5A15-4666-9BF1-3F4772F3E926}" type="presParOf" srcId="{1E100414-EFF4-4CD7-BA10-A03B33C932DB}" destId="{BFA03DBE-8478-4959-82DA-0ABC46CB71A4}" srcOrd="2" destOrd="0" presId="urn:microsoft.com/office/officeart/2018/2/layout/IconVerticalSolidList"/>
    <dgm:cxn modelId="{FA2137D3-D495-4C64-8374-28BD4AD53206}" type="presParOf" srcId="{1E100414-EFF4-4CD7-BA10-A03B33C932DB}" destId="{7416E715-3F0D-4E08-80FB-F0D10A1CE5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6101F4-F04B-43B4-96B6-333CEC73CE4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59E8B3D-14B6-479C-A5B3-09EE9F10CD7C}">
      <dgm:prSet/>
      <dgm:spPr/>
      <dgm:t>
        <a:bodyPr/>
        <a:lstStyle/>
        <a:p>
          <a:r>
            <a:rPr lang="en-US"/>
            <a:t>Due to usage of 12V Battery, short circuit occurred. </a:t>
          </a:r>
        </a:p>
      </dgm:t>
    </dgm:pt>
    <dgm:pt modelId="{0B616D3E-6C77-42E2-AB68-D94AB717FF55}" type="parTrans" cxnId="{C295A081-7653-460D-BF1E-E47F27D9D3BB}">
      <dgm:prSet/>
      <dgm:spPr/>
      <dgm:t>
        <a:bodyPr/>
        <a:lstStyle/>
        <a:p>
          <a:endParaRPr lang="en-US"/>
        </a:p>
      </dgm:t>
    </dgm:pt>
    <dgm:pt modelId="{C9EF7C15-F448-4AA0-962C-BF9EF57E61C2}" type="sibTrans" cxnId="{C295A081-7653-460D-BF1E-E47F27D9D3BB}">
      <dgm:prSet/>
      <dgm:spPr/>
      <dgm:t>
        <a:bodyPr/>
        <a:lstStyle/>
        <a:p>
          <a:endParaRPr lang="en-US"/>
        </a:p>
      </dgm:t>
    </dgm:pt>
    <dgm:pt modelId="{47EAF88A-D7B1-4DF4-8425-2EF8709A4E24}">
      <dgm:prSet/>
      <dgm:spPr/>
      <dgm:t>
        <a:bodyPr/>
        <a:lstStyle/>
        <a:p>
          <a:r>
            <a:rPr lang="en-US"/>
            <a:t>Chassis size being small was difficult to fit all the components. Hence had to come up with new chassis design. </a:t>
          </a:r>
        </a:p>
      </dgm:t>
    </dgm:pt>
    <dgm:pt modelId="{A84326E4-9415-4AFB-B66A-390B0508D437}" type="parTrans" cxnId="{CC345216-11CA-4F67-BFF3-D62D2C5E0739}">
      <dgm:prSet/>
      <dgm:spPr/>
      <dgm:t>
        <a:bodyPr/>
        <a:lstStyle/>
        <a:p>
          <a:endParaRPr lang="en-US"/>
        </a:p>
      </dgm:t>
    </dgm:pt>
    <dgm:pt modelId="{D3084E35-6FAC-49B0-8403-7EE0DDDCE324}" type="sibTrans" cxnId="{CC345216-11CA-4F67-BFF3-D62D2C5E0739}">
      <dgm:prSet/>
      <dgm:spPr/>
      <dgm:t>
        <a:bodyPr/>
        <a:lstStyle/>
        <a:p>
          <a:endParaRPr lang="en-US"/>
        </a:p>
      </dgm:t>
    </dgm:pt>
    <dgm:pt modelId="{D047A7C3-CA2D-41AE-AEE5-BC303E7AD0E8}">
      <dgm:prSet/>
      <dgm:spPr/>
      <dgm:t>
        <a:bodyPr/>
        <a:lstStyle/>
        <a:p>
          <a:r>
            <a:rPr lang="en-US" dirty="0"/>
            <a:t>Water Leakage at Nozzle connected to the hose</a:t>
          </a:r>
        </a:p>
      </dgm:t>
    </dgm:pt>
    <dgm:pt modelId="{1AFF891C-E5CD-4ED5-918D-07BC9E71383C}" type="parTrans" cxnId="{ECEFAD8C-2DAC-446F-80CF-2EE114E705D0}">
      <dgm:prSet/>
      <dgm:spPr/>
      <dgm:t>
        <a:bodyPr/>
        <a:lstStyle/>
        <a:p>
          <a:endParaRPr lang="en-US"/>
        </a:p>
      </dgm:t>
    </dgm:pt>
    <dgm:pt modelId="{49AB5FD5-13A8-47A6-AB58-352E37378DEB}" type="sibTrans" cxnId="{ECEFAD8C-2DAC-446F-80CF-2EE114E705D0}">
      <dgm:prSet/>
      <dgm:spPr/>
      <dgm:t>
        <a:bodyPr/>
        <a:lstStyle/>
        <a:p>
          <a:endParaRPr lang="en-US"/>
        </a:p>
      </dgm:t>
    </dgm:pt>
    <dgm:pt modelId="{2AD5CD0B-4E2E-4465-AB93-D3A0E0525E1A}">
      <dgm:prSet/>
      <dgm:spPr/>
      <dgm:t>
        <a:bodyPr/>
        <a:lstStyle/>
        <a:p>
          <a:r>
            <a:rPr lang="en-US" dirty="0"/>
            <a:t>Burnt Bluetooth module.</a:t>
          </a:r>
        </a:p>
        <a:p>
          <a:r>
            <a:rPr lang="en-US" dirty="0"/>
            <a:t> </a:t>
          </a:r>
        </a:p>
      </dgm:t>
    </dgm:pt>
    <dgm:pt modelId="{49050171-DD37-49FF-861E-0118FD65EE58}" type="parTrans" cxnId="{40C06CC2-8120-4435-BECB-01F9E3DC8CCB}">
      <dgm:prSet/>
      <dgm:spPr/>
      <dgm:t>
        <a:bodyPr/>
        <a:lstStyle/>
        <a:p>
          <a:endParaRPr lang="en-US"/>
        </a:p>
      </dgm:t>
    </dgm:pt>
    <dgm:pt modelId="{E05ED302-CB0C-4493-8FFC-50DD512A8765}" type="sibTrans" cxnId="{40C06CC2-8120-4435-BECB-01F9E3DC8CCB}">
      <dgm:prSet/>
      <dgm:spPr/>
      <dgm:t>
        <a:bodyPr/>
        <a:lstStyle/>
        <a:p>
          <a:endParaRPr lang="en-US"/>
        </a:p>
      </dgm:t>
    </dgm:pt>
    <dgm:pt modelId="{81E1908A-7034-48AA-8BA8-53EA55F42173}">
      <dgm:prSet/>
      <dgm:spPr/>
      <dgm:t>
        <a:bodyPr/>
        <a:lstStyle/>
        <a:p>
          <a:r>
            <a:rPr lang="en-US" dirty="0"/>
            <a:t>Burnt Arduino Mega.</a:t>
          </a:r>
        </a:p>
        <a:p>
          <a:r>
            <a:rPr lang="en-US" dirty="0"/>
            <a:t> </a:t>
          </a:r>
        </a:p>
      </dgm:t>
    </dgm:pt>
    <dgm:pt modelId="{A72AD180-4C7F-482B-B9B7-673F4FB3EC91}" type="parTrans" cxnId="{0014CBBD-6290-4E4A-A465-D55572124598}">
      <dgm:prSet/>
      <dgm:spPr/>
      <dgm:t>
        <a:bodyPr/>
        <a:lstStyle/>
        <a:p>
          <a:endParaRPr lang="en-US"/>
        </a:p>
      </dgm:t>
    </dgm:pt>
    <dgm:pt modelId="{A7E48DC8-B908-4F52-A72B-115C91BF03CA}" type="sibTrans" cxnId="{0014CBBD-6290-4E4A-A465-D55572124598}">
      <dgm:prSet/>
      <dgm:spPr/>
      <dgm:t>
        <a:bodyPr/>
        <a:lstStyle/>
        <a:p>
          <a:endParaRPr lang="en-US"/>
        </a:p>
      </dgm:t>
    </dgm:pt>
    <dgm:pt modelId="{BBA7A1CA-B9BD-42D4-912A-C17DAF1FCB31}" type="pres">
      <dgm:prSet presAssocID="{986101F4-F04B-43B4-96B6-333CEC73CE4A}" presName="vert0" presStyleCnt="0">
        <dgm:presLayoutVars>
          <dgm:dir/>
          <dgm:animOne val="branch"/>
          <dgm:animLvl val="lvl"/>
        </dgm:presLayoutVars>
      </dgm:prSet>
      <dgm:spPr/>
    </dgm:pt>
    <dgm:pt modelId="{F8AEAE28-D269-4D62-90A0-F7D062E774D2}" type="pres">
      <dgm:prSet presAssocID="{559E8B3D-14B6-479C-A5B3-09EE9F10CD7C}" presName="thickLine" presStyleLbl="alignNode1" presStyleIdx="0" presStyleCnt="5"/>
      <dgm:spPr/>
    </dgm:pt>
    <dgm:pt modelId="{189EB5AE-7BB6-4BF0-9BB2-F5A46F6179D0}" type="pres">
      <dgm:prSet presAssocID="{559E8B3D-14B6-479C-A5B3-09EE9F10CD7C}" presName="horz1" presStyleCnt="0"/>
      <dgm:spPr/>
    </dgm:pt>
    <dgm:pt modelId="{2E3C2FFF-013B-41E3-897C-99F5EFE60B0D}" type="pres">
      <dgm:prSet presAssocID="{559E8B3D-14B6-479C-A5B3-09EE9F10CD7C}" presName="tx1" presStyleLbl="revTx" presStyleIdx="0" presStyleCnt="5"/>
      <dgm:spPr/>
    </dgm:pt>
    <dgm:pt modelId="{69B0060F-EE5F-497C-967B-B57B48F01865}" type="pres">
      <dgm:prSet presAssocID="{559E8B3D-14B6-479C-A5B3-09EE9F10CD7C}" presName="vert1" presStyleCnt="0"/>
      <dgm:spPr/>
    </dgm:pt>
    <dgm:pt modelId="{14FC11C4-73B2-4545-98F6-7549FB61F636}" type="pres">
      <dgm:prSet presAssocID="{47EAF88A-D7B1-4DF4-8425-2EF8709A4E24}" presName="thickLine" presStyleLbl="alignNode1" presStyleIdx="1" presStyleCnt="5"/>
      <dgm:spPr/>
    </dgm:pt>
    <dgm:pt modelId="{12DC5900-F1CE-4CDA-8226-391A2F2E6F1C}" type="pres">
      <dgm:prSet presAssocID="{47EAF88A-D7B1-4DF4-8425-2EF8709A4E24}" presName="horz1" presStyleCnt="0"/>
      <dgm:spPr/>
    </dgm:pt>
    <dgm:pt modelId="{481421A0-2932-438D-B1FC-376650A94464}" type="pres">
      <dgm:prSet presAssocID="{47EAF88A-D7B1-4DF4-8425-2EF8709A4E24}" presName="tx1" presStyleLbl="revTx" presStyleIdx="1" presStyleCnt="5"/>
      <dgm:spPr/>
    </dgm:pt>
    <dgm:pt modelId="{0C6C4992-9BB9-4924-8109-ED15B2031C00}" type="pres">
      <dgm:prSet presAssocID="{47EAF88A-D7B1-4DF4-8425-2EF8709A4E24}" presName="vert1" presStyleCnt="0"/>
      <dgm:spPr/>
    </dgm:pt>
    <dgm:pt modelId="{5E84FB58-9E72-4A65-9B9F-7FC87ED7E871}" type="pres">
      <dgm:prSet presAssocID="{D047A7C3-CA2D-41AE-AEE5-BC303E7AD0E8}" presName="thickLine" presStyleLbl="alignNode1" presStyleIdx="2" presStyleCnt="5"/>
      <dgm:spPr/>
    </dgm:pt>
    <dgm:pt modelId="{BF62A052-F684-4D21-9C35-0A5A154EF02B}" type="pres">
      <dgm:prSet presAssocID="{D047A7C3-CA2D-41AE-AEE5-BC303E7AD0E8}" presName="horz1" presStyleCnt="0"/>
      <dgm:spPr/>
    </dgm:pt>
    <dgm:pt modelId="{30C3A1E9-4E7B-4678-9000-289653B9B526}" type="pres">
      <dgm:prSet presAssocID="{D047A7C3-CA2D-41AE-AEE5-BC303E7AD0E8}" presName="tx1" presStyleLbl="revTx" presStyleIdx="2" presStyleCnt="5"/>
      <dgm:spPr/>
    </dgm:pt>
    <dgm:pt modelId="{8F684BF8-9CBE-4CA5-A886-101F9ABFF41C}" type="pres">
      <dgm:prSet presAssocID="{D047A7C3-CA2D-41AE-AEE5-BC303E7AD0E8}" presName="vert1" presStyleCnt="0"/>
      <dgm:spPr/>
    </dgm:pt>
    <dgm:pt modelId="{4CCE5807-5D68-4EBD-BABF-E05F936CD08C}" type="pres">
      <dgm:prSet presAssocID="{2AD5CD0B-4E2E-4465-AB93-D3A0E0525E1A}" presName="thickLine" presStyleLbl="alignNode1" presStyleIdx="3" presStyleCnt="5"/>
      <dgm:spPr/>
    </dgm:pt>
    <dgm:pt modelId="{D0F1F20A-C3A9-4CF3-8B1F-A59389CA151E}" type="pres">
      <dgm:prSet presAssocID="{2AD5CD0B-4E2E-4465-AB93-D3A0E0525E1A}" presName="horz1" presStyleCnt="0"/>
      <dgm:spPr/>
    </dgm:pt>
    <dgm:pt modelId="{41D8D424-2A4C-404F-9F4B-D157F0C4A3E0}" type="pres">
      <dgm:prSet presAssocID="{2AD5CD0B-4E2E-4465-AB93-D3A0E0525E1A}" presName="tx1" presStyleLbl="revTx" presStyleIdx="3" presStyleCnt="5"/>
      <dgm:spPr/>
    </dgm:pt>
    <dgm:pt modelId="{E4907209-8C4E-425B-8A3C-C3653B7136C0}" type="pres">
      <dgm:prSet presAssocID="{2AD5CD0B-4E2E-4465-AB93-D3A0E0525E1A}" presName="vert1" presStyleCnt="0"/>
      <dgm:spPr/>
    </dgm:pt>
    <dgm:pt modelId="{F46A3365-D310-40E3-912E-BAFDBBFDC864}" type="pres">
      <dgm:prSet presAssocID="{81E1908A-7034-48AA-8BA8-53EA55F42173}" presName="thickLine" presStyleLbl="alignNode1" presStyleIdx="4" presStyleCnt="5"/>
      <dgm:spPr/>
    </dgm:pt>
    <dgm:pt modelId="{87D2E620-4574-469D-9D9E-F70182F227F9}" type="pres">
      <dgm:prSet presAssocID="{81E1908A-7034-48AA-8BA8-53EA55F42173}" presName="horz1" presStyleCnt="0"/>
      <dgm:spPr/>
    </dgm:pt>
    <dgm:pt modelId="{BEDEAEBE-AA9A-40E5-BC70-DD3755650740}" type="pres">
      <dgm:prSet presAssocID="{81E1908A-7034-48AA-8BA8-53EA55F42173}" presName="tx1" presStyleLbl="revTx" presStyleIdx="4" presStyleCnt="5"/>
      <dgm:spPr/>
    </dgm:pt>
    <dgm:pt modelId="{3EAE720D-1DAF-4173-A3CA-C0CD81EB02CF}" type="pres">
      <dgm:prSet presAssocID="{81E1908A-7034-48AA-8BA8-53EA55F42173}" presName="vert1" presStyleCnt="0"/>
      <dgm:spPr/>
    </dgm:pt>
  </dgm:ptLst>
  <dgm:cxnLst>
    <dgm:cxn modelId="{CC345216-11CA-4F67-BFF3-D62D2C5E0739}" srcId="{986101F4-F04B-43B4-96B6-333CEC73CE4A}" destId="{47EAF88A-D7B1-4DF4-8425-2EF8709A4E24}" srcOrd="1" destOrd="0" parTransId="{A84326E4-9415-4AFB-B66A-390B0508D437}" sibTransId="{D3084E35-6FAC-49B0-8403-7EE0DDDCE324}"/>
    <dgm:cxn modelId="{EE0E9F66-7081-4514-B61A-DA4D3FC32309}" type="presOf" srcId="{986101F4-F04B-43B4-96B6-333CEC73CE4A}" destId="{BBA7A1CA-B9BD-42D4-912A-C17DAF1FCB31}" srcOrd="0" destOrd="0" presId="urn:microsoft.com/office/officeart/2008/layout/LinedList"/>
    <dgm:cxn modelId="{9439F370-1B7E-4FD8-B054-24B9CA13AC67}" type="presOf" srcId="{559E8B3D-14B6-479C-A5B3-09EE9F10CD7C}" destId="{2E3C2FFF-013B-41E3-897C-99F5EFE60B0D}" srcOrd="0" destOrd="0" presId="urn:microsoft.com/office/officeart/2008/layout/LinedList"/>
    <dgm:cxn modelId="{C295A081-7653-460D-BF1E-E47F27D9D3BB}" srcId="{986101F4-F04B-43B4-96B6-333CEC73CE4A}" destId="{559E8B3D-14B6-479C-A5B3-09EE9F10CD7C}" srcOrd="0" destOrd="0" parTransId="{0B616D3E-6C77-42E2-AB68-D94AB717FF55}" sibTransId="{C9EF7C15-F448-4AA0-962C-BF9EF57E61C2}"/>
    <dgm:cxn modelId="{B068C587-9CF8-49B7-81AC-5D52518BA72F}" type="presOf" srcId="{81E1908A-7034-48AA-8BA8-53EA55F42173}" destId="{BEDEAEBE-AA9A-40E5-BC70-DD3755650740}" srcOrd="0" destOrd="0" presId="urn:microsoft.com/office/officeart/2008/layout/LinedList"/>
    <dgm:cxn modelId="{ECEFAD8C-2DAC-446F-80CF-2EE114E705D0}" srcId="{986101F4-F04B-43B4-96B6-333CEC73CE4A}" destId="{D047A7C3-CA2D-41AE-AEE5-BC303E7AD0E8}" srcOrd="2" destOrd="0" parTransId="{1AFF891C-E5CD-4ED5-918D-07BC9E71383C}" sibTransId="{49AB5FD5-13A8-47A6-AB58-352E37378DEB}"/>
    <dgm:cxn modelId="{3545AAB5-B385-4504-B38D-692C5A7A02FB}" type="presOf" srcId="{D047A7C3-CA2D-41AE-AEE5-BC303E7AD0E8}" destId="{30C3A1E9-4E7B-4678-9000-289653B9B526}" srcOrd="0" destOrd="0" presId="urn:microsoft.com/office/officeart/2008/layout/LinedList"/>
    <dgm:cxn modelId="{0014CBBD-6290-4E4A-A465-D55572124598}" srcId="{986101F4-F04B-43B4-96B6-333CEC73CE4A}" destId="{81E1908A-7034-48AA-8BA8-53EA55F42173}" srcOrd="4" destOrd="0" parTransId="{A72AD180-4C7F-482B-B9B7-673F4FB3EC91}" sibTransId="{A7E48DC8-B908-4F52-A72B-115C91BF03CA}"/>
    <dgm:cxn modelId="{3A228EC1-BD2A-4E81-95FA-5D67D0EBD729}" type="presOf" srcId="{47EAF88A-D7B1-4DF4-8425-2EF8709A4E24}" destId="{481421A0-2932-438D-B1FC-376650A94464}" srcOrd="0" destOrd="0" presId="urn:microsoft.com/office/officeart/2008/layout/LinedList"/>
    <dgm:cxn modelId="{40C06CC2-8120-4435-BECB-01F9E3DC8CCB}" srcId="{986101F4-F04B-43B4-96B6-333CEC73CE4A}" destId="{2AD5CD0B-4E2E-4465-AB93-D3A0E0525E1A}" srcOrd="3" destOrd="0" parTransId="{49050171-DD37-49FF-861E-0118FD65EE58}" sibTransId="{E05ED302-CB0C-4493-8FFC-50DD512A8765}"/>
    <dgm:cxn modelId="{A5F311C6-B231-470E-B435-96368693CC0F}" type="presOf" srcId="{2AD5CD0B-4E2E-4465-AB93-D3A0E0525E1A}" destId="{41D8D424-2A4C-404F-9F4B-D157F0C4A3E0}" srcOrd="0" destOrd="0" presId="urn:microsoft.com/office/officeart/2008/layout/LinedList"/>
    <dgm:cxn modelId="{B4C4EF37-77B9-4DAB-A8AB-2D32F6A7FC6E}" type="presParOf" srcId="{BBA7A1CA-B9BD-42D4-912A-C17DAF1FCB31}" destId="{F8AEAE28-D269-4D62-90A0-F7D062E774D2}" srcOrd="0" destOrd="0" presId="urn:microsoft.com/office/officeart/2008/layout/LinedList"/>
    <dgm:cxn modelId="{72C3E7F3-F70D-4C36-9802-3B3851490CD7}" type="presParOf" srcId="{BBA7A1CA-B9BD-42D4-912A-C17DAF1FCB31}" destId="{189EB5AE-7BB6-4BF0-9BB2-F5A46F6179D0}" srcOrd="1" destOrd="0" presId="urn:microsoft.com/office/officeart/2008/layout/LinedList"/>
    <dgm:cxn modelId="{C04B8555-548F-4682-BD5D-F7A05EAA9E08}" type="presParOf" srcId="{189EB5AE-7BB6-4BF0-9BB2-F5A46F6179D0}" destId="{2E3C2FFF-013B-41E3-897C-99F5EFE60B0D}" srcOrd="0" destOrd="0" presId="urn:microsoft.com/office/officeart/2008/layout/LinedList"/>
    <dgm:cxn modelId="{87B88D26-5092-443D-B756-76E7077C2FE0}" type="presParOf" srcId="{189EB5AE-7BB6-4BF0-9BB2-F5A46F6179D0}" destId="{69B0060F-EE5F-497C-967B-B57B48F01865}" srcOrd="1" destOrd="0" presId="urn:microsoft.com/office/officeart/2008/layout/LinedList"/>
    <dgm:cxn modelId="{CCC25979-DDAF-431C-8AB7-D7C22144F5A9}" type="presParOf" srcId="{BBA7A1CA-B9BD-42D4-912A-C17DAF1FCB31}" destId="{14FC11C4-73B2-4545-98F6-7549FB61F636}" srcOrd="2" destOrd="0" presId="urn:microsoft.com/office/officeart/2008/layout/LinedList"/>
    <dgm:cxn modelId="{5C496B47-2011-443A-8251-24E59FC9E843}" type="presParOf" srcId="{BBA7A1CA-B9BD-42D4-912A-C17DAF1FCB31}" destId="{12DC5900-F1CE-4CDA-8226-391A2F2E6F1C}" srcOrd="3" destOrd="0" presId="urn:microsoft.com/office/officeart/2008/layout/LinedList"/>
    <dgm:cxn modelId="{E183C316-ED05-4674-92E6-2811D32211CF}" type="presParOf" srcId="{12DC5900-F1CE-4CDA-8226-391A2F2E6F1C}" destId="{481421A0-2932-438D-B1FC-376650A94464}" srcOrd="0" destOrd="0" presId="urn:microsoft.com/office/officeart/2008/layout/LinedList"/>
    <dgm:cxn modelId="{EEC4B409-4A55-4525-9BF9-D25B1AD37177}" type="presParOf" srcId="{12DC5900-F1CE-4CDA-8226-391A2F2E6F1C}" destId="{0C6C4992-9BB9-4924-8109-ED15B2031C00}" srcOrd="1" destOrd="0" presId="urn:microsoft.com/office/officeart/2008/layout/LinedList"/>
    <dgm:cxn modelId="{5C8A190A-D984-4831-B3A4-8CFB30319716}" type="presParOf" srcId="{BBA7A1CA-B9BD-42D4-912A-C17DAF1FCB31}" destId="{5E84FB58-9E72-4A65-9B9F-7FC87ED7E871}" srcOrd="4" destOrd="0" presId="urn:microsoft.com/office/officeart/2008/layout/LinedList"/>
    <dgm:cxn modelId="{035EB3A5-E07F-49BC-906C-0E8ED7C84622}" type="presParOf" srcId="{BBA7A1CA-B9BD-42D4-912A-C17DAF1FCB31}" destId="{BF62A052-F684-4D21-9C35-0A5A154EF02B}" srcOrd="5" destOrd="0" presId="urn:microsoft.com/office/officeart/2008/layout/LinedList"/>
    <dgm:cxn modelId="{8EE0F6C0-E2CA-4572-9D6A-C585A6A970AA}" type="presParOf" srcId="{BF62A052-F684-4D21-9C35-0A5A154EF02B}" destId="{30C3A1E9-4E7B-4678-9000-289653B9B526}" srcOrd="0" destOrd="0" presId="urn:microsoft.com/office/officeart/2008/layout/LinedList"/>
    <dgm:cxn modelId="{73533C7B-47A9-4B09-B977-7C3C1ED18F61}" type="presParOf" srcId="{BF62A052-F684-4D21-9C35-0A5A154EF02B}" destId="{8F684BF8-9CBE-4CA5-A886-101F9ABFF41C}" srcOrd="1" destOrd="0" presId="urn:microsoft.com/office/officeart/2008/layout/LinedList"/>
    <dgm:cxn modelId="{9FE742B0-DBF7-4B4A-B1CE-F6B3CA10E14B}" type="presParOf" srcId="{BBA7A1CA-B9BD-42D4-912A-C17DAF1FCB31}" destId="{4CCE5807-5D68-4EBD-BABF-E05F936CD08C}" srcOrd="6" destOrd="0" presId="urn:microsoft.com/office/officeart/2008/layout/LinedList"/>
    <dgm:cxn modelId="{32717DA0-21D3-4543-834B-E6519FADEFD6}" type="presParOf" srcId="{BBA7A1CA-B9BD-42D4-912A-C17DAF1FCB31}" destId="{D0F1F20A-C3A9-4CF3-8B1F-A59389CA151E}" srcOrd="7" destOrd="0" presId="urn:microsoft.com/office/officeart/2008/layout/LinedList"/>
    <dgm:cxn modelId="{856F8134-B074-4AF2-840A-5ACCC3AB49FF}" type="presParOf" srcId="{D0F1F20A-C3A9-4CF3-8B1F-A59389CA151E}" destId="{41D8D424-2A4C-404F-9F4B-D157F0C4A3E0}" srcOrd="0" destOrd="0" presId="urn:microsoft.com/office/officeart/2008/layout/LinedList"/>
    <dgm:cxn modelId="{DBE02C1E-5851-4E3F-B40F-B23DEF0DA354}" type="presParOf" srcId="{D0F1F20A-C3A9-4CF3-8B1F-A59389CA151E}" destId="{E4907209-8C4E-425B-8A3C-C3653B7136C0}" srcOrd="1" destOrd="0" presId="urn:microsoft.com/office/officeart/2008/layout/LinedList"/>
    <dgm:cxn modelId="{4F14987A-7574-4DA6-8219-5FA03846EC69}" type="presParOf" srcId="{BBA7A1CA-B9BD-42D4-912A-C17DAF1FCB31}" destId="{F46A3365-D310-40E3-912E-BAFDBBFDC864}" srcOrd="8" destOrd="0" presId="urn:microsoft.com/office/officeart/2008/layout/LinedList"/>
    <dgm:cxn modelId="{4D750552-39E5-418B-942F-F498DA7D0191}" type="presParOf" srcId="{BBA7A1CA-B9BD-42D4-912A-C17DAF1FCB31}" destId="{87D2E620-4574-469D-9D9E-F70182F227F9}" srcOrd="9" destOrd="0" presId="urn:microsoft.com/office/officeart/2008/layout/LinedList"/>
    <dgm:cxn modelId="{0512F392-B27F-46DB-B5A0-3D1A338F5253}" type="presParOf" srcId="{87D2E620-4574-469D-9D9E-F70182F227F9}" destId="{BEDEAEBE-AA9A-40E5-BC70-DD3755650740}" srcOrd="0" destOrd="0" presId="urn:microsoft.com/office/officeart/2008/layout/LinedList"/>
    <dgm:cxn modelId="{69C2CAB4-C600-4BDF-B589-82FE1543700F}" type="presParOf" srcId="{87D2E620-4574-469D-9D9E-F70182F227F9}" destId="{3EAE720D-1DAF-4173-A3CA-C0CD81EB02C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ACFED-BC0C-4BBA-ADE8-5938086761B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01ADB5B-4D69-4B58-A5A6-96164DD048A2}">
      <dgm:prSet/>
      <dgm:spPr/>
      <dgm:t>
        <a:bodyPr/>
        <a:lstStyle/>
        <a:p>
          <a:pPr>
            <a:lnSpc>
              <a:spcPct val="100000"/>
            </a:lnSpc>
            <a:defRPr cap="all"/>
          </a:pPr>
          <a:r>
            <a:rPr lang="en-MY">
              <a:latin typeface="Times New Roman" panose="02020603050405020304" pitchFamily="18" charset="0"/>
              <a:cs typeface="Times New Roman" panose="02020603050405020304" pitchFamily="18" charset="0"/>
            </a:rPr>
            <a:t>Spraying robot is a very eminent technical solution to achieving the best solutions in situations such as:</a:t>
          </a:r>
          <a:endParaRPr lang="en-US">
            <a:latin typeface="Times New Roman" panose="02020603050405020304" pitchFamily="18" charset="0"/>
            <a:cs typeface="Times New Roman" panose="02020603050405020304" pitchFamily="18" charset="0"/>
          </a:endParaRPr>
        </a:p>
      </dgm:t>
    </dgm:pt>
    <dgm:pt modelId="{DA0F597C-7CE3-43F8-B765-82AE03067FD6}" type="parTrans" cxnId="{72C59AD7-088E-43C1-971F-355C02FF2824}">
      <dgm:prSet/>
      <dgm:spPr/>
      <dgm:t>
        <a:bodyPr/>
        <a:lstStyle/>
        <a:p>
          <a:endParaRPr lang="en-US"/>
        </a:p>
      </dgm:t>
    </dgm:pt>
    <dgm:pt modelId="{3B2A4E47-0F00-4572-9340-29D2EFB5A301}" type="sibTrans" cxnId="{72C59AD7-088E-43C1-971F-355C02FF2824}">
      <dgm:prSet/>
      <dgm:spPr/>
      <dgm:t>
        <a:bodyPr/>
        <a:lstStyle/>
        <a:p>
          <a:endParaRPr lang="en-US"/>
        </a:p>
      </dgm:t>
    </dgm:pt>
    <dgm:pt modelId="{88D83586-77F7-407C-8D26-2A8CA386DAB8}">
      <dgm:prSet/>
      <dgm:spPr/>
      <dgm:t>
        <a:bodyPr/>
        <a:lstStyle/>
        <a:p>
          <a:pPr>
            <a:lnSpc>
              <a:spcPct val="100000"/>
            </a:lnSpc>
            <a:defRPr cap="all"/>
          </a:pPr>
          <a:r>
            <a:rPr lang="en-MY"/>
            <a:t>In the agriculture field which can and will increase productivity and reliability. </a:t>
          </a:r>
          <a:endParaRPr lang="en-US"/>
        </a:p>
      </dgm:t>
    </dgm:pt>
    <dgm:pt modelId="{1C590BF6-436F-4921-BAF0-D735D12CCF16}" type="parTrans" cxnId="{31D0754A-802D-4D83-8FE5-817A81E63787}">
      <dgm:prSet/>
      <dgm:spPr/>
      <dgm:t>
        <a:bodyPr/>
        <a:lstStyle/>
        <a:p>
          <a:endParaRPr lang="en-US"/>
        </a:p>
      </dgm:t>
    </dgm:pt>
    <dgm:pt modelId="{99FCF675-6EDD-4B1C-BBE2-A3FBF2853845}" type="sibTrans" cxnId="{31D0754A-802D-4D83-8FE5-817A81E63787}">
      <dgm:prSet/>
      <dgm:spPr/>
      <dgm:t>
        <a:bodyPr/>
        <a:lstStyle/>
        <a:p>
          <a:endParaRPr lang="en-US"/>
        </a:p>
      </dgm:t>
    </dgm:pt>
    <dgm:pt modelId="{87037EAC-BB90-4904-9198-E51B4529F405}">
      <dgm:prSet/>
      <dgm:spPr/>
      <dgm:t>
        <a:bodyPr/>
        <a:lstStyle/>
        <a:p>
          <a:pPr>
            <a:lnSpc>
              <a:spcPct val="100000"/>
            </a:lnSpc>
            <a:defRPr cap="all"/>
          </a:pPr>
          <a:r>
            <a:rPr lang="en-MY"/>
            <a:t>it can become a financially viable technological solution.</a:t>
          </a:r>
          <a:endParaRPr lang="en-US"/>
        </a:p>
      </dgm:t>
    </dgm:pt>
    <dgm:pt modelId="{287A0D03-59AE-4F94-8AB7-FDBCDBF18C0F}" type="parTrans" cxnId="{F787ED3D-5785-4277-A1C8-05A770310DAB}">
      <dgm:prSet/>
      <dgm:spPr/>
      <dgm:t>
        <a:bodyPr/>
        <a:lstStyle/>
        <a:p>
          <a:endParaRPr lang="en-US"/>
        </a:p>
      </dgm:t>
    </dgm:pt>
    <dgm:pt modelId="{441B1BC3-51CD-4981-A640-1C850F7F94D2}" type="sibTrans" cxnId="{F787ED3D-5785-4277-A1C8-05A770310DAB}">
      <dgm:prSet/>
      <dgm:spPr/>
      <dgm:t>
        <a:bodyPr/>
        <a:lstStyle/>
        <a:p>
          <a:endParaRPr lang="en-US"/>
        </a:p>
      </dgm:t>
    </dgm:pt>
    <dgm:pt modelId="{771695A7-9582-4C93-988F-B09842BE20C3}">
      <dgm:prSet/>
      <dgm:spPr/>
      <dgm:t>
        <a:bodyPr/>
        <a:lstStyle/>
        <a:p>
          <a:pPr>
            <a:lnSpc>
              <a:spcPct val="100000"/>
            </a:lnSpc>
            <a:defRPr cap="all"/>
          </a:pPr>
          <a:r>
            <a:rPr lang="en-MY"/>
            <a:t>The robot can spray the herbicide to places a human can’t reach.</a:t>
          </a:r>
          <a:endParaRPr lang="en-US"/>
        </a:p>
      </dgm:t>
    </dgm:pt>
    <dgm:pt modelId="{F6010462-AECA-434F-AD69-2E5B0A2D92C3}" type="parTrans" cxnId="{A32C8835-7F92-47FD-AEA1-207D023806AA}">
      <dgm:prSet/>
      <dgm:spPr/>
      <dgm:t>
        <a:bodyPr/>
        <a:lstStyle/>
        <a:p>
          <a:endParaRPr lang="en-US"/>
        </a:p>
      </dgm:t>
    </dgm:pt>
    <dgm:pt modelId="{2A58563B-EF84-445B-8A72-ECE4CC483430}" type="sibTrans" cxnId="{A32C8835-7F92-47FD-AEA1-207D023806AA}">
      <dgm:prSet/>
      <dgm:spPr/>
      <dgm:t>
        <a:bodyPr/>
        <a:lstStyle/>
        <a:p>
          <a:endParaRPr lang="en-US"/>
        </a:p>
      </dgm:t>
    </dgm:pt>
    <dgm:pt modelId="{E86FD1EE-BA21-48CD-ABD1-206192E54CF8}" type="pres">
      <dgm:prSet presAssocID="{B4AACFED-BC0C-4BBA-ADE8-5938086761B7}" presName="root" presStyleCnt="0">
        <dgm:presLayoutVars>
          <dgm:dir/>
          <dgm:resizeHandles val="exact"/>
        </dgm:presLayoutVars>
      </dgm:prSet>
      <dgm:spPr/>
    </dgm:pt>
    <dgm:pt modelId="{36F0B99C-EA65-434D-8C63-BBB826FFAFDA}" type="pres">
      <dgm:prSet presAssocID="{E01ADB5B-4D69-4B58-A5A6-96164DD048A2}" presName="compNode" presStyleCnt="0"/>
      <dgm:spPr/>
    </dgm:pt>
    <dgm:pt modelId="{3E9DDD6A-D2A5-4117-9ED1-1A10DDC5A2F5}" type="pres">
      <dgm:prSet presAssocID="{E01ADB5B-4D69-4B58-A5A6-96164DD048A2}" presName="iconBgRect" presStyleLbl="bgShp" presStyleIdx="0" presStyleCnt="4"/>
      <dgm:spPr/>
    </dgm:pt>
    <dgm:pt modelId="{8AE4AEC8-ECF5-45DF-846B-2EB08F3EB558}" type="pres">
      <dgm:prSet presAssocID="{E01ADB5B-4D69-4B58-A5A6-96164DD048A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B10E8689-0D58-4075-BFF4-CDB061B7BC82}" type="pres">
      <dgm:prSet presAssocID="{E01ADB5B-4D69-4B58-A5A6-96164DD048A2}" presName="spaceRect" presStyleCnt="0"/>
      <dgm:spPr/>
    </dgm:pt>
    <dgm:pt modelId="{BE967629-7DC1-41BA-84A3-C42265D5B082}" type="pres">
      <dgm:prSet presAssocID="{E01ADB5B-4D69-4B58-A5A6-96164DD048A2}" presName="textRect" presStyleLbl="revTx" presStyleIdx="0" presStyleCnt="4">
        <dgm:presLayoutVars>
          <dgm:chMax val="1"/>
          <dgm:chPref val="1"/>
        </dgm:presLayoutVars>
      </dgm:prSet>
      <dgm:spPr/>
    </dgm:pt>
    <dgm:pt modelId="{CA24F7F1-D9C8-4488-A8D3-266A52773DBC}" type="pres">
      <dgm:prSet presAssocID="{3B2A4E47-0F00-4572-9340-29D2EFB5A301}" presName="sibTrans" presStyleCnt="0"/>
      <dgm:spPr/>
    </dgm:pt>
    <dgm:pt modelId="{82E2C183-FB81-4413-829D-14F94CF031EF}" type="pres">
      <dgm:prSet presAssocID="{88D83586-77F7-407C-8D26-2A8CA386DAB8}" presName="compNode" presStyleCnt="0"/>
      <dgm:spPr/>
    </dgm:pt>
    <dgm:pt modelId="{E530E2F5-B362-402B-AF7A-0ECDFA2E5F3E}" type="pres">
      <dgm:prSet presAssocID="{88D83586-77F7-407C-8D26-2A8CA386DAB8}" presName="iconBgRect" presStyleLbl="bgShp" presStyleIdx="1" presStyleCnt="4"/>
      <dgm:spPr/>
    </dgm:pt>
    <dgm:pt modelId="{EFA614DC-59E0-4C54-B352-3963B8A28720}" type="pres">
      <dgm:prSet presAssocID="{88D83586-77F7-407C-8D26-2A8CA386DA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354309C5-40CC-4076-9F25-626147329BF2}" type="pres">
      <dgm:prSet presAssocID="{88D83586-77F7-407C-8D26-2A8CA386DAB8}" presName="spaceRect" presStyleCnt="0"/>
      <dgm:spPr/>
    </dgm:pt>
    <dgm:pt modelId="{A518755B-C198-4EEA-8E51-0EA0FF3150CD}" type="pres">
      <dgm:prSet presAssocID="{88D83586-77F7-407C-8D26-2A8CA386DAB8}" presName="textRect" presStyleLbl="revTx" presStyleIdx="1" presStyleCnt="4">
        <dgm:presLayoutVars>
          <dgm:chMax val="1"/>
          <dgm:chPref val="1"/>
        </dgm:presLayoutVars>
      </dgm:prSet>
      <dgm:spPr/>
    </dgm:pt>
    <dgm:pt modelId="{0E2DDEEA-6F86-496A-B39E-01BA0387DBD6}" type="pres">
      <dgm:prSet presAssocID="{99FCF675-6EDD-4B1C-BBE2-A3FBF2853845}" presName="sibTrans" presStyleCnt="0"/>
      <dgm:spPr/>
    </dgm:pt>
    <dgm:pt modelId="{4A23C81C-ADA6-4917-ACBC-2D33E4012F0C}" type="pres">
      <dgm:prSet presAssocID="{87037EAC-BB90-4904-9198-E51B4529F405}" presName="compNode" presStyleCnt="0"/>
      <dgm:spPr/>
    </dgm:pt>
    <dgm:pt modelId="{2A853CDE-9365-476F-8999-9A95AA17D7A5}" type="pres">
      <dgm:prSet presAssocID="{87037EAC-BB90-4904-9198-E51B4529F405}" presName="iconBgRect" presStyleLbl="bgShp" presStyleIdx="2" presStyleCnt="4"/>
      <dgm:spPr/>
    </dgm:pt>
    <dgm:pt modelId="{EE02722E-AEC4-44CC-8F15-DF3A9E73006E}" type="pres">
      <dgm:prSet presAssocID="{87037EAC-BB90-4904-9198-E51B4529F40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9453A67F-06A9-47CF-996D-D401470590DC}" type="pres">
      <dgm:prSet presAssocID="{87037EAC-BB90-4904-9198-E51B4529F405}" presName="spaceRect" presStyleCnt="0"/>
      <dgm:spPr/>
    </dgm:pt>
    <dgm:pt modelId="{50EF76E9-A065-4085-94DE-3F07A2D5D2A9}" type="pres">
      <dgm:prSet presAssocID="{87037EAC-BB90-4904-9198-E51B4529F405}" presName="textRect" presStyleLbl="revTx" presStyleIdx="2" presStyleCnt="4">
        <dgm:presLayoutVars>
          <dgm:chMax val="1"/>
          <dgm:chPref val="1"/>
        </dgm:presLayoutVars>
      </dgm:prSet>
      <dgm:spPr/>
    </dgm:pt>
    <dgm:pt modelId="{BBCA1F8C-75C7-4CAD-AC84-2A7A3AA9A188}" type="pres">
      <dgm:prSet presAssocID="{441B1BC3-51CD-4981-A640-1C850F7F94D2}" presName="sibTrans" presStyleCnt="0"/>
      <dgm:spPr/>
    </dgm:pt>
    <dgm:pt modelId="{1D7B9FE9-647D-40B5-999D-B9218632F111}" type="pres">
      <dgm:prSet presAssocID="{771695A7-9582-4C93-988F-B09842BE20C3}" presName="compNode" presStyleCnt="0"/>
      <dgm:spPr/>
    </dgm:pt>
    <dgm:pt modelId="{881BE591-2B77-4FA8-8DFB-4A6CCC55B615}" type="pres">
      <dgm:prSet presAssocID="{771695A7-9582-4C93-988F-B09842BE20C3}" presName="iconBgRect" presStyleLbl="bgShp" presStyleIdx="3" presStyleCnt="4"/>
      <dgm:spPr/>
    </dgm:pt>
    <dgm:pt modelId="{09309FA3-56E4-4B40-8A6A-048FC5509DEC}" type="pres">
      <dgm:prSet presAssocID="{771695A7-9582-4C93-988F-B09842BE20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spray"/>
        </a:ext>
      </dgm:extLst>
    </dgm:pt>
    <dgm:pt modelId="{193E61F9-5368-4FE5-A60E-49A301FA2D4B}" type="pres">
      <dgm:prSet presAssocID="{771695A7-9582-4C93-988F-B09842BE20C3}" presName="spaceRect" presStyleCnt="0"/>
      <dgm:spPr/>
    </dgm:pt>
    <dgm:pt modelId="{8C08C671-6A39-4B7E-97FB-820D55841C66}" type="pres">
      <dgm:prSet presAssocID="{771695A7-9582-4C93-988F-B09842BE20C3}" presName="textRect" presStyleLbl="revTx" presStyleIdx="3" presStyleCnt="4">
        <dgm:presLayoutVars>
          <dgm:chMax val="1"/>
          <dgm:chPref val="1"/>
        </dgm:presLayoutVars>
      </dgm:prSet>
      <dgm:spPr/>
    </dgm:pt>
  </dgm:ptLst>
  <dgm:cxnLst>
    <dgm:cxn modelId="{8000F529-54B6-452C-8098-13E90D69AB1B}" type="presOf" srcId="{B4AACFED-BC0C-4BBA-ADE8-5938086761B7}" destId="{E86FD1EE-BA21-48CD-ABD1-206192E54CF8}" srcOrd="0" destOrd="0" presId="urn:microsoft.com/office/officeart/2018/5/layout/IconCircleLabelList"/>
    <dgm:cxn modelId="{A32C8835-7F92-47FD-AEA1-207D023806AA}" srcId="{B4AACFED-BC0C-4BBA-ADE8-5938086761B7}" destId="{771695A7-9582-4C93-988F-B09842BE20C3}" srcOrd="3" destOrd="0" parTransId="{F6010462-AECA-434F-AD69-2E5B0A2D92C3}" sibTransId="{2A58563B-EF84-445B-8A72-ECE4CC483430}"/>
    <dgm:cxn modelId="{F787ED3D-5785-4277-A1C8-05A770310DAB}" srcId="{B4AACFED-BC0C-4BBA-ADE8-5938086761B7}" destId="{87037EAC-BB90-4904-9198-E51B4529F405}" srcOrd="2" destOrd="0" parTransId="{287A0D03-59AE-4F94-8AB7-FDBCDBF18C0F}" sibTransId="{441B1BC3-51CD-4981-A640-1C850F7F94D2}"/>
    <dgm:cxn modelId="{31D0754A-802D-4D83-8FE5-817A81E63787}" srcId="{B4AACFED-BC0C-4BBA-ADE8-5938086761B7}" destId="{88D83586-77F7-407C-8D26-2A8CA386DAB8}" srcOrd="1" destOrd="0" parTransId="{1C590BF6-436F-4921-BAF0-D735D12CCF16}" sibTransId="{99FCF675-6EDD-4B1C-BBE2-A3FBF2853845}"/>
    <dgm:cxn modelId="{01A71B6C-9081-4D7E-87E8-EA4C483B53AA}" type="presOf" srcId="{E01ADB5B-4D69-4B58-A5A6-96164DD048A2}" destId="{BE967629-7DC1-41BA-84A3-C42265D5B082}" srcOrd="0" destOrd="0" presId="urn:microsoft.com/office/officeart/2018/5/layout/IconCircleLabelList"/>
    <dgm:cxn modelId="{20F8F691-A392-4BE4-8DB6-B66387272B6A}" type="presOf" srcId="{88D83586-77F7-407C-8D26-2A8CA386DAB8}" destId="{A518755B-C198-4EEA-8E51-0EA0FF3150CD}" srcOrd="0" destOrd="0" presId="urn:microsoft.com/office/officeart/2018/5/layout/IconCircleLabelList"/>
    <dgm:cxn modelId="{6F7285AB-5CA8-482E-87A9-500AAB23C97B}" type="presOf" srcId="{771695A7-9582-4C93-988F-B09842BE20C3}" destId="{8C08C671-6A39-4B7E-97FB-820D55841C66}" srcOrd="0" destOrd="0" presId="urn:microsoft.com/office/officeart/2018/5/layout/IconCircleLabelList"/>
    <dgm:cxn modelId="{72C59AD7-088E-43C1-971F-355C02FF2824}" srcId="{B4AACFED-BC0C-4BBA-ADE8-5938086761B7}" destId="{E01ADB5B-4D69-4B58-A5A6-96164DD048A2}" srcOrd="0" destOrd="0" parTransId="{DA0F597C-7CE3-43F8-B765-82AE03067FD6}" sibTransId="{3B2A4E47-0F00-4572-9340-29D2EFB5A301}"/>
    <dgm:cxn modelId="{A5AE6FE2-7E15-43B6-ABB4-B2CDB2B83BA9}" type="presOf" srcId="{87037EAC-BB90-4904-9198-E51B4529F405}" destId="{50EF76E9-A065-4085-94DE-3F07A2D5D2A9}" srcOrd="0" destOrd="0" presId="urn:microsoft.com/office/officeart/2018/5/layout/IconCircleLabelList"/>
    <dgm:cxn modelId="{86A1671B-699F-4361-A5D0-ABF268C164DD}" type="presParOf" srcId="{E86FD1EE-BA21-48CD-ABD1-206192E54CF8}" destId="{36F0B99C-EA65-434D-8C63-BBB826FFAFDA}" srcOrd="0" destOrd="0" presId="urn:microsoft.com/office/officeart/2018/5/layout/IconCircleLabelList"/>
    <dgm:cxn modelId="{A3CA4FDE-F760-49E3-AEB4-03DB2D470D78}" type="presParOf" srcId="{36F0B99C-EA65-434D-8C63-BBB826FFAFDA}" destId="{3E9DDD6A-D2A5-4117-9ED1-1A10DDC5A2F5}" srcOrd="0" destOrd="0" presId="urn:microsoft.com/office/officeart/2018/5/layout/IconCircleLabelList"/>
    <dgm:cxn modelId="{59D33882-F0B8-48E3-93E4-F588475C7428}" type="presParOf" srcId="{36F0B99C-EA65-434D-8C63-BBB826FFAFDA}" destId="{8AE4AEC8-ECF5-45DF-846B-2EB08F3EB558}" srcOrd="1" destOrd="0" presId="urn:microsoft.com/office/officeart/2018/5/layout/IconCircleLabelList"/>
    <dgm:cxn modelId="{DE830B2B-281A-4E5A-8DB8-C8174B46D081}" type="presParOf" srcId="{36F0B99C-EA65-434D-8C63-BBB826FFAFDA}" destId="{B10E8689-0D58-4075-BFF4-CDB061B7BC82}" srcOrd="2" destOrd="0" presId="urn:microsoft.com/office/officeart/2018/5/layout/IconCircleLabelList"/>
    <dgm:cxn modelId="{32086F37-9948-4095-88E7-0E8AE17118F7}" type="presParOf" srcId="{36F0B99C-EA65-434D-8C63-BBB826FFAFDA}" destId="{BE967629-7DC1-41BA-84A3-C42265D5B082}" srcOrd="3" destOrd="0" presId="urn:microsoft.com/office/officeart/2018/5/layout/IconCircleLabelList"/>
    <dgm:cxn modelId="{6F132CE0-DD38-418D-BFF6-4E62ECD57FD5}" type="presParOf" srcId="{E86FD1EE-BA21-48CD-ABD1-206192E54CF8}" destId="{CA24F7F1-D9C8-4488-A8D3-266A52773DBC}" srcOrd="1" destOrd="0" presId="urn:microsoft.com/office/officeart/2018/5/layout/IconCircleLabelList"/>
    <dgm:cxn modelId="{851241F6-2199-4C6A-AE80-67688C833586}" type="presParOf" srcId="{E86FD1EE-BA21-48CD-ABD1-206192E54CF8}" destId="{82E2C183-FB81-4413-829D-14F94CF031EF}" srcOrd="2" destOrd="0" presId="urn:microsoft.com/office/officeart/2018/5/layout/IconCircleLabelList"/>
    <dgm:cxn modelId="{79136969-AB54-4EBD-B35B-95D59C14A0AC}" type="presParOf" srcId="{82E2C183-FB81-4413-829D-14F94CF031EF}" destId="{E530E2F5-B362-402B-AF7A-0ECDFA2E5F3E}" srcOrd="0" destOrd="0" presId="urn:microsoft.com/office/officeart/2018/5/layout/IconCircleLabelList"/>
    <dgm:cxn modelId="{E31F8FFB-51E8-4BA4-AE68-7069199998A3}" type="presParOf" srcId="{82E2C183-FB81-4413-829D-14F94CF031EF}" destId="{EFA614DC-59E0-4C54-B352-3963B8A28720}" srcOrd="1" destOrd="0" presId="urn:microsoft.com/office/officeart/2018/5/layout/IconCircleLabelList"/>
    <dgm:cxn modelId="{62C6C2F8-5A4E-404B-97B2-6540FC6BF39D}" type="presParOf" srcId="{82E2C183-FB81-4413-829D-14F94CF031EF}" destId="{354309C5-40CC-4076-9F25-626147329BF2}" srcOrd="2" destOrd="0" presId="urn:microsoft.com/office/officeart/2018/5/layout/IconCircleLabelList"/>
    <dgm:cxn modelId="{0218A2B7-7103-43D3-BEE0-5F7532768DE8}" type="presParOf" srcId="{82E2C183-FB81-4413-829D-14F94CF031EF}" destId="{A518755B-C198-4EEA-8E51-0EA0FF3150CD}" srcOrd="3" destOrd="0" presId="urn:microsoft.com/office/officeart/2018/5/layout/IconCircleLabelList"/>
    <dgm:cxn modelId="{3A600743-5327-4595-827E-EF6161E5D61F}" type="presParOf" srcId="{E86FD1EE-BA21-48CD-ABD1-206192E54CF8}" destId="{0E2DDEEA-6F86-496A-B39E-01BA0387DBD6}" srcOrd="3" destOrd="0" presId="urn:microsoft.com/office/officeart/2018/5/layout/IconCircleLabelList"/>
    <dgm:cxn modelId="{D8B0E6F7-3BBA-497A-B6A5-33DAB53D27DF}" type="presParOf" srcId="{E86FD1EE-BA21-48CD-ABD1-206192E54CF8}" destId="{4A23C81C-ADA6-4917-ACBC-2D33E4012F0C}" srcOrd="4" destOrd="0" presId="urn:microsoft.com/office/officeart/2018/5/layout/IconCircleLabelList"/>
    <dgm:cxn modelId="{49E1BFBD-3CB7-4C56-A647-896E24B6E824}" type="presParOf" srcId="{4A23C81C-ADA6-4917-ACBC-2D33E4012F0C}" destId="{2A853CDE-9365-476F-8999-9A95AA17D7A5}" srcOrd="0" destOrd="0" presId="urn:microsoft.com/office/officeart/2018/5/layout/IconCircleLabelList"/>
    <dgm:cxn modelId="{1588FC9C-0A92-4D55-B4B1-3A59F0AFBA0D}" type="presParOf" srcId="{4A23C81C-ADA6-4917-ACBC-2D33E4012F0C}" destId="{EE02722E-AEC4-44CC-8F15-DF3A9E73006E}" srcOrd="1" destOrd="0" presId="urn:microsoft.com/office/officeart/2018/5/layout/IconCircleLabelList"/>
    <dgm:cxn modelId="{AC8A76AC-D39A-4CE3-8847-543E81660316}" type="presParOf" srcId="{4A23C81C-ADA6-4917-ACBC-2D33E4012F0C}" destId="{9453A67F-06A9-47CF-996D-D401470590DC}" srcOrd="2" destOrd="0" presId="urn:microsoft.com/office/officeart/2018/5/layout/IconCircleLabelList"/>
    <dgm:cxn modelId="{94979C71-1F60-4254-BE04-4F7E88B1C363}" type="presParOf" srcId="{4A23C81C-ADA6-4917-ACBC-2D33E4012F0C}" destId="{50EF76E9-A065-4085-94DE-3F07A2D5D2A9}" srcOrd="3" destOrd="0" presId="urn:microsoft.com/office/officeart/2018/5/layout/IconCircleLabelList"/>
    <dgm:cxn modelId="{A6762A09-B35A-464A-93C8-66B456BB8FE5}" type="presParOf" srcId="{E86FD1EE-BA21-48CD-ABD1-206192E54CF8}" destId="{BBCA1F8C-75C7-4CAD-AC84-2A7A3AA9A188}" srcOrd="5" destOrd="0" presId="urn:microsoft.com/office/officeart/2018/5/layout/IconCircleLabelList"/>
    <dgm:cxn modelId="{115E4F70-6E97-47DC-B054-E3E7A452DEDF}" type="presParOf" srcId="{E86FD1EE-BA21-48CD-ABD1-206192E54CF8}" destId="{1D7B9FE9-647D-40B5-999D-B9218632F111}" srcOrd="6" destOrd="0" presId="urn:microsoft.com/office/officeart/2018/5/layout/IconCircleLabelList"/>
    <dgm:cxn modelId="{7ED57AEA-0B38-4C84-940C-FB4F45EB86F7}" type="presParOf" srcId="{1D7B9FE9-647D-40B5-999D-B9218632F111}" destId="{881BE591-2B77-4FA8-8DFB-4A6CCC55B615}" srcOrd="0" destOrd="0" presId="urn:microsoft.com/office/officeart/2018/5/layout/IconCircleLabelList"/>
    <dgm:cxn modelId="{4E780428-E3CF-4CF1-AC83-36ADF730031D}" type="presParOf" srcId="{1D7B9FE9-647D-40B5-999D-B9218632F111}" destId="{09309FA3-56E4-4B40-8A6A-048FC5509DEC}" srcOrd="1" destOrd="0" presId="urn:microsoft.com/office/officeart/2018/5/layout/IconCircleLabelList"/>
    <dgm:cxn modelId="{880D04A1-352E-41AF-97CD-610CDCF18EB7}" type="presParOf" srcId="{1D7B9FE9-647D-40B5-999D-B9218632F111}" destId="{193E61F9-5368-4FE5-A60E-49A301FA2D4B}" srcOrd="2" destOrd="0" presId="urn:microsoft.com/office/officeart/2018/5/layout/IconCircleLabelList"/>
    <dgm:cxn modelId="{F6734553-10B1-458A-AFD7-0ED1E64C2A0C}" type="presParOf" srcId="{1D7B9FE9-647D-40B5-999D-B9218632F111}" destId="{8C08C671-6A39-4B7E-97FB-820D55841C6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2DABEB-D33D-45AC-8266-E882DD089929}"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1901383-DCDD-494F-A118-3C8D004BE114}">
      <dgm:prSet/>
      <dgm:spPr/>
      <dgm:t>
        <a:bodyPr/>
        <a:lstStyle/>
        <a:p>
          <a:r>
            <a:rPr lang="en-US" dirty="0"/>
            <a:t>Thank You </a:t>
          </a:r>
        </a:p>
      </dgm:t>
    </dgm:pt>
    <dgm:pt modelId="{56DD5510-467E-41E8-B969-0C718DEB86E3}" type="parTrans" cxnId="{D9BFB734-79C0-4505-BF34-811871E1D4AD}">
      <dgm:prSet/>
      <dgm:spPr/>
      <dgm:t>
        <a:bodyPr/>
        <a:lstStyle/>
        <a:p>
          <a:endParaRPr lang="en-US"/>
        </a:p>
      </dgm:t>
    </dgm:pt>
    <dgm:pt modelId="{7786B341-2251-4CEE-8CF6-A9B191978496}" type="sibTrans" cxnId="{D9BFB734-79C0-4505-BF34-811871E1D4AD}">
      <dgm:prSet/>
      <dgm:spPr/>
      <dgm:t>
        <a:bodyPr/>
        <a:lstStyle/>
        <a:p>
          <a:endParaRPr lang="en-US"/>
        </a:p>
      </dgm:t>
    </dgm:pt>
    <dgm:pt modelId="{095749AA-902D-469A-9F81-E50A6963A66F}">
      <dgm:prSet/>
      <dgm:spPr/>
      <dgm:t>
        <a:bodyPr/>
        <a:lstStyle/>
        <a:p>
          <a:r>
            <a:rPr lang="en-US"/>
            <a:t>Q/A</a:t>
          </a:r>
        </a:p>
      </dgm:t>
    </dgm:pt>
    <dgm:pt modelId="{D36D24C1-4482-4B56-A111-ABAC348B16B9}" type="parTrans" cxnId="{64366DA1-4F89-4987-874B-4E68F9DB781C}">
      <dgm:prSet/>
      <dgm:spPr/>
      <dgm:t>
        <a:bodyPr/>
        <a:lstStyle/>
        <a:p>
          <a:endParaRPr lang="en-US"/>
        </a:p>
      </dgm:t>
    </dgm:pt>
    <dgm:pt modelId="{40AA09B9-2C0F-4C2B-B266-31288C4A3A22}" type="sibTrans" cxnId="{64366DA1-4F89-4987-874B-4E68F9DB781C}">
      <dgm:prSet/>
      <dgm:spPr/>
      <dgm:t>
        <a:bodyPr/>
        <a:lstStyle/>
        <a:p>
          <a:endParaRPr lang="en-US"/>
        </a:p>
      </dgm:t>
    </dgm:pt>
    <dgm:pt modelId="{A05FF5B9-F821-42E4-8A1F-0F3BE85B01F1}" type="pres">
      <dgm:prSet presAssocID="{D42DABEB-D33D-45AC-8266-E882DD089929}" presName="hierChild1" presStyleCnt="0">
        <dgm:presLayoutVars>
          <dgm:chPref val="1"/>
          <dgm:dir/>
          <dgm:animOne val="branch"/>
          <dgm:animLvl val="lvl"/>
          <dgm:resizeHandles/>
        </dgm:presLayoutVars>
      </dgm:prSet>
      <dgm:spPr/>
    </dgm:pt>
    <dgm:pt modelId="{D6616E10-46B5-432A-A774-E3C55BA957F3}" type="pres">
      <dgm:prSet presAssocID="{A1901383-DCDD-494F-A118-3C8D004BE114}" presName="hierRoot1" presStyleCnt="0"/>
      <dgm:spPr/>
    </dgm:pt>
    <dgm:pt modelId="{58448897-6139-4F86-9B6E-7E4A8FF71242}" type="pres">
      <dgm:prSet presAssocID="{A1901383-DCDD-494F-A118-3C8D004BE114}" presName="composite" presStyleCnt="0"/>
      <dgm:spPr/>
    </dgm:pt>
    <dgm:pt modelId="{D7F77AA9-F0A5-4215-AF9C-6268AB81907B}" type="pres">
      <dgm:prSet presAssocID="{A1901383-DCDD-494F-A118-3C8D004BE114}" presName="background" presStyleLbl="node0" presStyleIdx="0" presStyleCnt="2"/>
      <dgm:spPr/>
    </dgm:pt>
    <dgm:pt modelId="{8AAEB8DB-35B7-4C4C-9C07-573D3DADA32E}" type="pres">
      <dgm:prSet presAssocID="{A1901383-DCDD-494F-A118-3C8D004BE114}" presName="text" presStyleLbl="fgAcc0" presStyleIdx="0" presStyleCnt="2">
        <dgm:presLayoutVars>
          <dgm:chPref val="3"/>
        </dgm:presLayoutVars>
      </dgm:prSet>
      <dgm:spPr/>
    </dgm:pt>
    <dgm:pt modelId="{95BA27AF-7CE5-488C-809E-8D227106B489}" type="pres">
      <dgm:prSet presAssocID="{A1901383-DCDD-494F-A118-3C8D004BE114}" presName="hierChild2" presStyleCnt="0"/>
      <dgm:spPr/>
    </dgm:pt>
    <dgm:pt modelId="{7294DDC0-5B77-423F-866B-FCA36F45718F}" type="pres">
      <dgm:prSet presAssocID="{095749AA-902D-469A-9F81-E50A6963A66F}" presName="hierRoot1" presStyleCnt="0"/>
      <dgm:spPr/>
    </dgm:pt>
    <dgm:pt modelId="{734B5B87-636F-4E4C-B12C-6E7DC9651D2C}" type="pres">
      <dgm:prSet presAssocID="{095749AA-902D-469A-9F81-E50A6963A66F}" presName="composite" presStyleCnt="0"/>
      <dgm:spPr/>
    </dgm:pt>
    <dgm:pt modelId="{93074F7A-9775-47FC-9549-E4BB5906BF49}" type="pres">
      <dgm:prSet presAssocID="{095749AA-902D-469A-9F81-E50A6963A66F}" presName="background" presStyleLbl="node0" presStyleIdx="1" presStyleCnt="2"/>
      <dgm:spPr/>
    </dgm:pt>
    <dgm:pt modelId="{83B5253A-0D3F-4750-9446-E86A2DFDDE26}" type="pres">
      <dgm:prSet presAssocID="{095749AA-902D-469A-9F81-E50A6963A66F}" presName="text" presStyleLbl="fgAcc0" presStyleIdx="1" presStyleCnt="2">
        <dgm:presLayoutVars>
          <dgm:chPref val="3"/>
        </dgm:presLayoutVars>
      </dgm:prSet>
      <dgm:spPr/>
    </dgm:pt>
    <dgm:pt modelId="{FD2AAD70-CE73-4BF7-A1A3-B1DB418AC4D9}" type="pres">
      <dgm:prSet presAssocID="{095749AA-902D-469A-9F81-E50A6963A66F}" presName="hierChild2" presStyleCnt="0"/>
      <dgm:spPr/>
    </dgm:pt>
  </dgm:ptLst>
  <dgm:cxnLst>
    <dgm:cxn modelId="{D9BFB734-79C0-4505-BF34-811871E1D4AD}" srcId="{D42DABEB-D33D-45AC-8266-E882DD089929}" destId="{A1901383-DCDD-494F-A118-3C8D004BE114}" srcOrd="0" destOrd="0" parTransId="{56DD5510-467E-41E8-B969-0C718DEB86E3}" sibTransId="{7786B341-2251-4CEE-8CF6-A9B191978496}"/>
    <dgm:cxn modelId="{8AC12C6A-788C-48B6-B7C8-C7CE2EBF5EA5}" type="presOf" srcId="{A1901383-DCDD-494F-A118-3C8D004BE114}" destId="{8AAEB8DB-35B7-4C4C-9C07-573D3DADA32E}" srcOrd="0" destOrd="0" presId="urn:microsoft.com/office/officeart/2005/8/layout/hierarchy1"/>
    <dgm:cxn modelId="{FAF697A0-6A85-42BB-A284-C37CFF4AB317}" type="presOf" srcId="{D42DABEB-D33D-45AC-8266-E882DD089929}" destId="{A05FF5B9-F821-42E4-8A1F-0F3BE85B01F1}" srcOrd="0" destOrd="0" presId="urn:microsoft.com/office/officeart/2005/8/layout/hierarchy1"/>
    <dgm:cxn modelId="{64366DA1-4F89-4987-874B-4E68F9DB781C}" srcId="{D42DABEB-D33D-45AC-8266-E882DD089929}" destId="{095749AA-902D-469A-9F81-E50A6963A66F}" srcOrd="1" destOrd="0" parTransId="{D36D24C1-4482-4B56-A111-ABAC348B16B9}" sibTransId="{40AA09B9-2C0F-4C2B-B266-31288C4A3A22}"/>
    <dgm:cxn modelId="{54A04AEF-0206-4FC3-96A0-CD84C81233F6}" type="presOf" srcId="{095749AA-902D-469A-9F81-E50A6963A66F}" destId="{83B5253A-0D3F-4750-9446-E86A2DFDDE26}" srcOrd="0" destOrd="0" presId="urn:microsoft.com/office/officeart/2005/8/layout/hierarchy1"/>
    <dgm:cxn modelId="{E49AF757-EF45-4FE1-8D7A-DD21BB2AC801}" type="presParOf" srcId="{A05FF5B9-F821-42E4-8A1F-0F3BE85B01F1}" destId="{D6616E10-46B5-432A-A774-E3C55BA957F3}" srcOrd="0" destOrd="0" presId="urn:microsoft.com/office/officeart/2005/8/layout/hierarchy1"/>
    <dgm:cxn modelId="{0CC464F4-96D9-4330-A27C-6F43157E5A94}" type="presParOf" srcId="{D6616E10-46B5-432A-A774-E3C55BA957F3}" destId="{58448897-6139-4F86-9B6E-7E4A8FF71242}" srcOrd="0" destOrd="0" presId="urn:microsoft.com/office/officeart/2005/8/layout/hierarchy1"/>
    <dgm:cxn modelId="{E590D2AD-7D4D-4984-873C-E2957F490609}" type="presParOf" srcId="{58448897-6139-4F86-9B6E-7E4A8FF71242}" destId="{D7F77AA9-F0A5-4215-AF9C-6268AB81907B}" srcOrd="0" destOrd="0" presId="urn:microsoft.com/office/officeart/2005/8/layout/hierarchy1"/>
    <dgm:cxn modelId="{F0997C39-ACE4-48BC-A6A2-104ADDDB8D66}" type="presParOf" srcId="{58448897-6139-4F86-9B6E-7E4A8FF71242}" destId="{8AAEB8DB-35B7-4C4C-9C07-573D3DADA32E}" srcOrd="1" destOrd="0" presId="urn:microsoft.com/office/officeart/2005/8/layout/hierarchy1"/>
    <dgm:cxn modelId="{35BD2242-87FF-44C1-BD59-C847479586B8}" type="presParOf" srcId="{D6616E10-46B5-432A-A774-E3C55BA957F3}" destId="{95BA27AF-7CE5-488C-809E-8D227106B489}" srcOrd="1" destOrd="0" presId="urn:microsoft.com/office/officeart/2005/8/layout/hierarchy1"/>
    <dgm:cxn modelId="{42AE5CF4-C07E-411A-A25C-1C1A762AF435}" type="presParOf" srcId="{A05FF5B9-F821-42E4-8A1F-0F3BE85B01F1}" destId="{7294DDC0-5B77-423F-866B-FCA36F45718F}" srcOrd="1" destOrd="0" presId="urn:microsoft.com/office/officeart/2005/8/layout/hierarchy1"/>
    <dgm:cxn modelId="{45B5BB9E-1B76-41CE-BE18-A7B5F8DAC3D0}" type="presParOf" srcId="{7294DDC0-5B77-423F-866B-FCA36F45718F}" destId="{734B5B87-636F-4E4C-B12C-6E7DC9651D2C}" srcOrd="0" destOrd="0" presId="urn:microsoft.com/office/officeart/2005/8/layout/hierarchy1"/>
    <dgm:cxn modelId="{310CDEC9-2198-4322-B0A2-789131BE00E0}" type="presParOf" srcId="{734B5B87-636F-4E4C-B12C-6E7DC9651D2C}" destId="{93074F7A-9775-47FC-9549-E4BB5906BF49}" srcOrd="0" destOrd="0" presId="urn:microsoft.com/office/officeart/2005/8/layout/hierarchy1"/>
    <dgm:cxn modelId="{0DCB1571-29F3-4F9B-A0C4-692C60C32991}" type="presParOf" srcId="{734B5B87-636F-4E4C-B12C-6E7DC9651D2C}" destId="{83B5253A-0D3F-4750-9446-E86A2DFDDE26}" srcOrd="1" destOrd="0" presId="urn:microsoft.com/office/officeart/2005/8/layout/hierarchy1"/>
    <dgm:cxn modelId="{D3C68C84-0600-4BE5-8BCC-7AE30A6ACF94}" type="presParOf" srcId="{7294DDC0-5B77-423F-866B-FCA36F45718F}" destId="{FD2AAD70-CE73-4BF7-A1A3-B1DB418AC4D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39DDE-9F61-4B72-BC8B-97144EA9A95F}">
      <dsp:nvSpPr>
        <dsp:cNvPr id="0" name=""/>
        <dsp:cNvSpPr/>
      </dsp:nvSpPr>
      <dsp:spPr>
        <a:xfrm>
          <a:off x="0" y="1478"/>
          <a:ext cx="51647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58826E-9214-4384-A211-30F8E09FC893}">
      <dsp:nvSpPr>
        <dsp:cNvPr id="0" name=""/>
        <dsp:cNvSpPr/>
      </dsp:nvSpPr>
      <dsp:spPr>
        <a:xfrm>
          <a:off x="0" y="1478"/>
          <a:ext cx="5164703" cy="1008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MY" sz="2000" kern="1200"/>
            <a:t>To stop manual spraying on the real plantation with pesticides or herbicides. This will reduce the plant's excessive use of pesticide.</a:t>
          </a:r>
          <a:endParaRPr lang="en-US" sz="2000" kern="1200"/>
        </a:p>
      </dsp:txBody>
      <dsp:txXfrm>
        <a:off x="0" y="1478"/>
        <a:ext cx="5164703" cy="1008231"/>
      </dsp:txXfrm>
    </dsp:sp>
    <dsp:sp modelId="{1741B16D-13F6-4518-8521-918E1EC9E185}">
      <dsp:nvSpPr>
        <dsp:cNvPr id="0" name=""/>
        <dsp:cNvSpPr/>
      </dsp:nvSpPr>
      <dsp:spPr>
        <a:xfrm>
          <a:off x="0" y="1009709"/>
          <a:ext cx="516470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64B8C-8F97-4DCE-8F3E-040332FCD74A}">
      <dsp:nvSpPr>
        <dsp:cNvPr id="0" name=""/>
        <dsp:cNvSpPr/>
      </dsp:nvSpPr>
      <dsp:spPr>
        <a:xfrm>
          <a:off x="0" y="1009709"/>
          <a:ext cx="5164703" cy="1008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MY" sz="2000" kern="1200"/>
            <a:t>To build a spraying robot in such a manner that it can travel through rough and rugged terrains of palm plantations. </a:t>
          </a:r>
          <a:endParaRPr lang="en-US" sz="2000" kern="1200"/>
        </a:p>
      </dsp:txBody>
      <dsp:txXfrm>
        <a:off x="0" y="1009709"/>
        <a:ext cx="5164703" cy="1008231"/>
      </dsp:txXfrm>
    </dsp:sp>
    <dsp:sp modelId="{C13CEF22-BD00-42B7-8969-A1EF7F90409B}">
      <dsp:nvSpPr>
        <dsp:cNvPr id="0" name=""/>
        <dsp:cNvSpPr/>
      </dsp:nvSpPr>
      <dsp:spPr>
        <a:xfrm>
          <a:off x="0" y="2017941"/>
          <a:ext cx="516470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9C6AB6-9C68-43F2-8642-A9BF321B2BF6}">
      <dsp:nvSpPr>
        <dsp:cNvPr id="0" name=""/>
        <dsp:cNvSpPr/>
      </dsp:nvSpPr>
      <dsp:spPr>
        <a:xfrm>
          <a:off x="0" y="2017941"/>
          <a:ext cx="5164703" cy="1008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MY" sz="2000" kern="1200" dirty="0"/>
            <a:t>To control pumps, serial manipulator, camera and spraying robot remotely using mobile application. </a:t>
          </a:r>
          <a:endParaRPr lang="en-US" sz="2000" kern="1200" dirty="0"/>
        </a:p>
      </dsp:txBody>
      <dsp:txXfrm>
        <a:off x="0" y="2017941"/>
        <a:ext cx="5164703" cy="10082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FEC17-D745-4C5B-A876-AD222A723D41}">
      <dsp:nvSpPr>
        <dsp:cNvPr id="0" name=""/>
        <dsp:cNvSpPr/>
      </dsp:nvSpPr>
      <dsp:spPr>
        <a:xfrm>
          <a:off x="0" y="3890"/>
          <a:ext cx="5918184" cy="8285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87F7E6-B9D5-4498-82BB-E2F5E526F921}">
      <dsp:nvSpPr>
        <dsp:cNvPr id="0" name=""/>
        <dsp:cNvSpPr/>
      </dsp:nvSpPr>
      <dsp:spPr>
        <a:xfrm>
          <a:off x="250648" y="190322"/>
          <a:ext cx="455724" cy="4557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C138A7-96CF-4505-A0D6-A8C9D8FB4088}">
      <dsp:nvSpPr>
        <dsp:cNvPr id="0" name=""/>
        <dsp:cNvSpPr/>
      </dsp:nvSpPr>
      <dsp:spPr>
        <a:xfrm>
          <a:off x="957022" y="3890"/>
          <a:ext cx="4961161" cy="82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3" tIns="87693" rIns="87693" bIns="87693" numCol="1" spcCol="1270" anchor="ctr" anchorCtr="0">
          <a:noAutofit/>
        </a:bodyPr>
        <a:lstStyle/>
        <a:p>
          <a:pPr marL="0" lvl="0" indent="0" algn="l" defTabSz="844550">
            <a:lnSpc>
              <a:spcPct val="100000"/>
            </a:lnSpc>
            <a:spcBef>
              <a:spcPct val="0"/>
            </a:spcBef>
            <a:spcAft>
              <a:spcPct val="35000"/>
            </a:spcAft>
            <a:buNone/>
          </a:pPr>
          <a:r>
            <a:rPr lang="en-US" sz="1900" kern="1200"/>
            <a:t>Sprayer Hand that rotates 180˚ to spray herbicides.</a:t>
          </a:r>
          <a:endParaRPr lang="en-US" sz="1900" kern="1200" dirty="0"/>
        </a:p>
      </dsp:txBody>
      <dsp:txXfrm>
        <a:off x="957022" y="3890"/>
        <a:ext cx="4961161" cy="828590"/>
      </dsp:txXfrm>
    </dsp:sp>
    <dsp:sp modelId="{76CBA493-89E8-4B38-B8E0-187110FECF60}">
      <dsp:nvSpPr>
        <dsp:cNvPr id="0" name=""/>
        <dsp:cNvSpPr/>
      </dsp:nvSpPr>
      <dsp:spPr>
        <a:xfrm>
          <a:off x="0" y="1039628"/>
          <a:ext cx="5918184" cy="8285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F0B0C-6747-4FA7-9516-4C907AB7041F}">
      <dsp:nvSpPr>
        <dsp:cNvPr id="0" name=""/>
        <dsp:cNvSpPr/>
      </dsp:nvSpPr>
      <dsp:spPr>
        <a:xfrm>
          <a:off x="250648" y="1226061"/>
          <a:ext cx="455724" cy="4557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830EF5-397D-4553-BB6E-7E5AD687261B}">
      <dsp:nvSpPr>
        <dsp:cNvPr id="0" name=""/>
        <dsp:cNvSpPr/>
      </dsp:nvSpPr>
      <dsp:spPr>
        <a:xfrm>
          <a:off x="957022" y="1039628"/>
          <a:ext cx="4961161" cy="82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3" tIns="87693" rIns="87693" bIns="87693" numCol="1" spcCol="1270" anchor="ctr" anchorCtr="0">
          <a:noAutofit/>
        </a:bodyPr>
        <a:lstStyle/>
        <a:p>
          <a:pPr marL="0" lvl="0" indent="0" algn="l" defTabSz="844550">
            <a:lnSpc>
              <a:spcPct val="100000"/>
            </a:lnSpc>
            <a:spcBef>
              <a:spcPct val="0"/>
            </a:spcBef>
            <a:spcAft>
              <a:spcPct val="35000"/>
            </a:spcAft>
            <a:buNone/>
          </a:pPr>
          <a:r>
            <a:rPr lang="en-US" sz="1900" kern="1200"/>
            <a:t>Camera Module to avoid obstacles. </a:t>
          </a:r>
        </a:p>
      </dsp:txBody>
      <dsp:txXfrm>
        <a:off x="957022" y="1039628"/>
        <a:ext cx="4961161" cy="828590"/>
      </dsp:txXfrm>
    </dsp:sp>
    <dsp:sp modelId="{E0281906-1D5A-43C1-919B-7D930AF5CAB7}">
      <dsp:nvSpPr>
        <dsp:cNvPr id="0" name=""/>
        <dsp:cNvSpPr/>
      </dsp:nvSpPr>
      <dsp:spPr>
        <a:xfrm>
          <a:off x="0" y="2075366"/>
          <a:ext cx="5918184" cy="8285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1346B-B381-41AF-BAE7-ACA0497422CC}">
      <dsp:nvSpPr>
        <dsp:cNvPr id="0" name=""/>
        <dsp:cNvSpPr/>
      </dsp:nvSpPr>
      <dsp:spPr>
        <a:xfrm>
          <a:off x="250648" y="2261799"/>
          <a:ext cx="455724" cy="4557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9C6949-F33B-4AAF-8174-C180033F76B5}">
      <dsp:nvSpPr>
        <dsp:cNvPr id="0" name=""/>
        <dsp:cNvSpPr/>
      </dsp:nvSpPr>
      <dsp:spPr>
        <a:xfrm>
          <a:off x="957022" y="2075366"/>
          <a:ext cx="4961161" cy="82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3" tIns="87693" rIns="87693" bIns="87693" numCol="1" spcCol="1270" anchor="ctr" anchorCtr="0">
          <a:noAutofit/>
        </a:bodyPr>
        <a:lstStyle/>
        <a:p>
          <a:pPr marL="0" lvl="0" indent="0" algn="l" defTabSz="844550">
            <a:lnSpc>
              <a:spcPct val="100000"/>
            </a:lnSpc>
            <a:spcBef>
              <a:spcPct val="0"/>
            </a:spcBef>
            <a:spcAft>
              <a:spcPct val="35000"/>
            </a:spcAft>
            <a:buNone/>
          </a:pPr>
          <a:r>
            <a:rPr lang="en-US" sz="1900" kern="1200"/>
            <a:t>Precision Spraying Nozzle used. </a:t>
          </a:r>
        </a:p>
      </dsp:txBody>
      <dsp:txXfrm>
        <a:off x="957022" y="2075366"/>
        <a:ext cx="4961161" cy="828590"/>
      </dsp:txXfrm>
    </dsp:sp>
    <dsp:sp modelId="{2AAE6615-BBCD-4E7E-8D2D-C35BC4C9EDC2}">
      <dsp:nvSpPr>
        <dsp:cNvPr id="0" name=""/>
        <dsp:cNvSpPr/>
      </dsp:nvSpPr>
      <dsp:spPr>
        <a:xfrm>
          <a:off x="0" y="3111104"/>
          <a:ext cx="5918184" cy="8285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99D945-27D2-4A3D-85DD-20554077EDDD}">
      <dsp:nvSpPr>
        <dsp:cNvPr id="0" name=""/>
        <dsp:cNvSpPr/>
      </dsp:nvSpPr>
      <dsp:spPr>
        <a:xfrm>
          <a:off x="250648" y="3297537"/>
          <a:ext cx="455724" cy="4557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F74DBA-BACE-47FA-9BA9-697FBD5507C3}">
      <dsp:nvSpPr>
        <dsp:cNvPr id="0" name=""/>
        <dsp:cNvSpPr/>
      </dsp:nvSpPr>
      <dsp:spPr>
        <a:xfrm>
          <a:off x="957022" y="3111104"/>
          <a:ext cx="4961161" cy="82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3" tIns="87693" rIns="87693" bIns="87693" numCol="1" spcCol="1270" anchor="ctr" anchorCtr="0">
          <a:noAutofit/>
        </a:bodyPr>
        <a:lstStyle/>
        <a:p>
          <a:pPr marL="0" lvl="0" indent="0" algn="l" defTabSz="844550">
            <a:lnSpc>
              <a:spcPct val="100000"/>
            </a:lnSpc>
            <a:spcBef>
              <a:spcPct val="0"/>
            </a:spcBef>
            <a:spcAft>
              <a:spcPct val="35000"/>
            </a:spcAft>
            <a:buNone/>
          </a:pPr>
          <a:r>
            <a:rPr lang="en-US" sz="1900" kern="1200"/>
            <a:t>User Friendly. </a:t>
          </a:r>
        </a:p>
      </dsp:txBody>
      <dsp:txXfrm>
        <a:off x="957022" y="3111104"/>
        <a:ext cx="4961161" cy="828590"/>
      </dsp:txXfrm>
    </dsp:sp>
    <dsp:sp modelId="{8AA2B401-23BA-40E8-A7D8-4C460A6C3E11}">
      <dsp:nvSpPr>
        <dsp:cNvPr id="0" name=""/>
        <dsp:cNvSpPr/>
      </dsp:nvSpPr>
      <dsp:spPr>
        <a:xfrm>
          <a:off x="0" y="4146843"/>
          <a:ext cx="5918184" cy="8285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6AEBE6-B56B-49F2-9D48-1D2DA9672365}">
      <dsp:nvSpPr>
        <dsp:cNvPr id="0" name=""/>
        <dsp:cNvSpPr/>
      </dsp:nvSpPr>
      <dsp:spPr>
        <a:xfrm>
          <a:off x="250648" y="4333276"/>
          <a:ext cx="455724" cy="4557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6E715-3F0D-4E08-80FB-F0D10A1CE527}">
      <dsp:nvSpPr>
        <dsp:cNvPr id="0" name=""/>
        <dsp:cNvSpPr/>
      </dsp:nvSpPr>
      <dsp:spPr>
        <a:xfrm>
          <a:off x="957022" y="4146843"/>
          <a:ext cx="4961161" cy="828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93" tIns="87693" rIns="87693" bIns="87693" numCol="1" spcCol="1270" anchor="ctr" anchorCtr="0">
          <a:noAutofit/>
        </a:bodyPr>
        <a:lstStyle/>
        <a:p>
          <a:pPr marL="0" lvl="0" indent="0" algn="l" defTabSz="844550">
            <a:lnSpc>
              <a:spcPct val="100000"/>
            </a:lnSpc>
            <a:spcBef>
              <a:spcPct val="0"/>
            </a:spcBef>
            <a:spcAft>
              <a:spcPct val="35000"/>
            </a:spcAft>
            <a:buNone/>
          </a:pPr>
          <a:r>
            <a:rPr lang="en-US" sz="1900" kern="1200"/>
            <a:t>Remotely Operated Robot to avoid direct contact with chemicals. </a:t>
          </a:r>
        </a:p>
      </dsp:txBody>
      <dsp:txXfrm>
        <a:off x="957022" y="4146843"/>
        <a:ext cx="4961161" cy="8285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EAE28-D269-4D62-90A0-F7D062E774D2}">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C2FFF-013B-41E3-897C-99F5EFE60B0D}">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Due to usage of 12V Battery, short circuit occurred. </a:t>
          </a:r>
        </a:p>
      </dsp:txBody>
      <dsp:txXfrm>
        <a:off x="0" y="675"/>
        <a:ext cx="6900512" cy="1106957"/>
      </dsp:txXfrm>
    </dsp:sp>
    <dsp:sp modelId="{14FC11C4-73B2-4545-98F6-7549FB61F636}">
      <dsp:nvSpPr>
        <dsp:cNvPr id="0" name=""/>
        <dsp:cNvSpPr/>
      </dsp:nvSpPr>
      <dsp:spPr>
        <a:xfrm>
          <a:off x="0" y="110763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421A0-2932-438D-B1FC-376650A94464}">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Chassis size being small was difficult to fit all the components. Hence had to come up with new chassis design. </a:t>
          </a:r>
        </a:p>
      </dsp:txBody>
      <dsp:txXfrm>
        <a:off x="0" y="1107633"/>
        <a:ext cx="6900512" cy="1106957"/>
      </dsp:txXfrm>
    </dsp:sp>
    <dsp:sp modelId="{5E84FB58-9E72-4A65-9B9F-7FC87ED7E871}">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C3A1E9-4E7B-4678-9000-289653B9B526}">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Water Leakage at Nozzle connected to the hose</a:t>
          </a:r>
        </a:p>
      </dsp:txBody>
      <dsp:txXfrm>
        <a:off x="0" y="2214591"/>
        <a:ext cx="6900512" cy="1106957"/>
      </dsp:txXfrm>
    </dsp:sp>
    <dsp:sp modelId="{4CCE5807-5D68-4EBD-BABF-E05F936CD08C}">
      <dsp:nvSpPr>
        <dsp:cNvPr id="0" name=""/>
        <dsp:cNvSpPr/>
      </dsp:nvSpPr>
      <dsp:spPr>
        <a:xfrm>
          <a:off x="0" y="332154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D8D424-2A4C-404F-9F4B-D157F0C4A3E0}">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Burnt Bluetooth module.</a:t>
          </a:r>
        </a:p>
        <a:p>
          <a:pPr marL="0" lvl="0" indent="0" algn="l" defTabSz="977900">
            <a:lnSpc>
              <a:spcPct val="90000"/>
            </a:lnSpc>
            <a:spcBef>
              <a:spcPct val="0"/>
            </a:spcBef>
            <a:spcAft>
              <a:spcPct val="35000"/>
            </a:spcAft>
            <a:buNone/>
          </a:pPr>
          <a:r>
            <a:rPr lang="en-US" sz="2200" kern="1200" dirty="0"/>
            <a:t> </a:t>
          </a:r>
        </a:p>
      </dsp:txBody>
      <dsp:txXfrm>
        <a:off x="0" y="3321549"/>
        <a:ext cx="6900512" cy="1106957"/>
      </dsp:txXfrm>
    </dsp:sp>
    <dsp:sp modelId="{F46A3365-D310-40E3-912E-BAFDBBFDC864}">
      <dsp:nvSpPr>
        <dsp:cNvPr id="0" name=""/>
        <dsp:cNvSpPr/>
      </dsp:nvSpPr>
      <dsp:spPr>
        <a:xfrm>
          <a:off x="0" y="4428507"/>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DEAEBE-AA9A-40E5-BC70-DD3755650740}">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Burnt Arduino Mega.</a:t>
          </a:r>
        </a:p>
        <a:p>
          <a:pPr marL="0" lvl="0" indent="0" algn="l" defTabSz="977900">
            <a:lnSpc>
              <a:spcPct val="90000"/>
            </a:lnSpc>
            <a:spcBef>
              <a:spcPct val="0"/>
            </a:spcBef>
            <a:spcAft>
              <a:spcPct val="35000"/>
            </a:spcAft>
            <a:buNone/>
          </a:pPr>
          <a:r>
            <a:rPr lang="en-US" sz="2200" kern="1200" dirty="0"/>
            <a:t> </a:t>
          </a:r>
        </a:p>
      </dsp:txBody>
      <dsp:txXfrm>
        <a:off x="0" y="4428507"/>
        <a:ext cx="6900512" cy="11069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DDD6A-D2A5-4117-9ED1-1A10DDC5A2F5}">
      <dsp:nvSpPr>
        <dsp:cNvPr id="0" name=""/>
        <dsp:cNvSpPr/>
      </dsp:nvSpPr>
      <dsp:spPr>
        <a:xfrm>
          <a:off x="973190" y="9417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4AEC8-ECF5-45DF-846B-2EB08F3EB558}">
      <dsp:nvSpPr>
        <dsp:cNvPr id="0" name=""/>
        <dsp:cNvSpPr/>
      </dsp:nvSpPr>
      <dsp:spPr>
        <a:xfrm>
          <a:off x="1242597" y="1211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967629-7DC1-41BA-84A3-C42265D5B082}">
      <dsp:nvSpPr>
        <dsp:cNvPr id="0" name=""/>
        <dsp:cNvSpPr/>
      </dsp:nvSpPr>
      <dsp:spPr>
        <a:xfrm>
          <a:off x="569079" y="2599614"/>
          <a:ext cx="2072362"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MY" sz="1100" kern="1200">
              <a:latin typeface="Times New Roman" panose="02020603050405020304" pitchFamily="18" charset="0"/>
              <a:cs typeface="Times New Roman" panose="02020603050405020304" pitchFamily="18" charset="0"/>
            </a:rPr>
            <a:t>Spraying robot is a very eminent technical solution to achieving the best solutions in situations such as:</a:t>
          </a:r>
          <a:endParaRPr lang="en-US" sz="1100" kern="1200">
            <a:latin typeface="Times New Roman" panose="02020603050405020304" pitchFamily="18" charset="0"/>
            <a:cs typeface="Times New Roman" panose="02020603050405020304" pitchFamily="18" charset="0"/>
          </a:endParaRPr>
        </a:p>
      </dsp:txBody>
      <dsp:txXfrm>
        <a:off x="569079" y="2599614"/>
        <a:ext cx="2072362" cy="810000"/>
      </dsp:txXfrm>
    </dsp:sp>
    <dsp:sp modelId="{E530E2F5-B362-402B-AF7A-0ECDFA2E5F3E}">
      <dsp:nvSpPr>
        <dsp:cNvPr id="0" name=""/>
        <dsp:cNvSpPr/>
      </dsp:nvSpPr>
      <dsp:spPr>
        <a:xfrm>
          <a:off x="3408216" y="941724"/>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A614DC-59E0-4C54-B352-3963B8A28720}">
      <dsp:nvSpPr>
        <dsp:cNvPr id="0" name=""/>
        <dsp:cNvSpPr/>
      </dsp:nvSpPr>
      <dsp:spPr>
        <a:xfrm>
          <a:off x="3677623" y="1211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8755B-C198-4EEA-8E51-0EA0FF3150CD}">
      <dsp:nvSpPr>
        <dsp:cNvPr id="0" name=""/>
        <dsp:cNvSpPr/>
      </dsp:nvSpPr>
      <dsp:spPr>
        <a:xfrm>
          <a:off x="3004105" y="2599614"/>
          <a:ext cx="2072362"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MY" sz="1100" kern="1200"/>
            <a:t>In the agriculture field which can and will increase productivity and reliability. </a:t>
          </a:r>
          <a:endParaRPr lang="en-US" sz="1100" kern="1200"/>
        </a:p>
      </dsp:txBody>
      <dsp:txXfrm>
        <a:off x="3004105" y="2599614"/>
        <a:ext cx="2072362" cy="810000"/>
      </dsp:txXfrm>
    </dsp:sp>
    <dsp:sp modelId="{2A853CDE-9365-476F-8999-9A95AA17D7A5}">
      <dsp:nvSpPr>
        <dsp:cNvPr id="0" name=""/>
        <dsp:cNvSpPr/>
      </dsp:nvSpPr>
      <dsp:spPr>
        <a:xfrm>
          <a:off x="5843242" y="941724"/>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02722E-AEC4-44CC-8F15-DF3A9E73006E}">
      <dsp:nvSpPr>
        <dsp:cNvPr id="0" name=""/>
        <dsp:cNvSpPr/>
      </dsp:nvSpPr>
      <dsp:spPr>
        <a:xfrm>
          <a:off x="6112649" y="1211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EF76E9-A065-4085-94DE-3F07A2D5D2A9}">
      <dsp:nvSpPr>
        <dsp:cNvPr id="0" name=""/>
        <dsp:cNvSpPr/>
      </dsp:nvSpPr>
      <dsp:spPr>
        <a:xfrm>
          <a:off x="5439131" y="2599614"/>
          <a:ext cx="2072362"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MY" sz="1100" kern="1200"/>
            <a:t>it can become a financially viable technological solution.</a:t>
          </a:r>
          <a:endParaRPr lang="en-US" sz="1100" kern="1200"/>
        </a:p>
      </dsp:txBody>
      <dsp:txXfrm>
        <a:off x="5439131" y="2599614"/>
        <a:ext cx="2072362" cy="810000"/>
      </dsp:txXfrm>
    </dsp:sp>
    <dsp:sp modelId="{881BE591-2B77-4FA8-8DFB-4A6CCC55B615}">
      <dsp:nvSpPr>
        <dsp:cNvPr id="0" name=""/>
        <dsp:cNvSpPr/>
      </dsp:nvSpPr>
      <dsp:spPr>
        <a:xfrm>
          <a:off x="8278268" y="941724"/>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309FA3-56E4-4B40-8A6A-048FC5509DEC}">
      <dsp:nvSpPr>
        <dsp:cNvPr id="0" name=""/>
        <dsp:cNvSpPr/>
      </dsp:nvSpPr>
      <dsp:spPr>
        <a:xfrm>
          <a:off x="8547675" y="1211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8C671-6A39-4B7E-97FB-820D55841C66}">
      <dsp:nvSpPr>
        <dsp:cNvPr id="0" name=""/>
        <dsp:cNvSpPr/>
      </dsp:nvSpPr>
      <dsp:spPr>
        <a:xfrm>
          <a:off x="7874157" y="2599614"/>
          <a:ext cx="2072362"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MY" sz="1100" kern="1200"/>
            <a:t>The robot can spray the herbicide to places a human can’t reach.</a:t>
          </a:r>
          <a:endParaRPr lang="en-US" sz="1100" kern="1200"/>
        </a:p>
      </dsp:txBody>
      <dsp:txXfrm>
        <a:off x="7874157" y="2599614"/>
        <a:ext cx="2072362" cy="81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77AA9-F0A5-4215-AF9C-6268AB81907B}">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B8DB-35B7-4C4C-9C07-573D3DADA32E}">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Thank You </a:t>
          </a:r>
        </a:p>
      </dsp:txBody>
      <dsp:txXfrm>
        <a:off x="602678" y="725825"/>
        <a:ext cx="4463730" cy="2771523"/>
      </dsp:txXfrm>
    </dsp:sp>
    <dsp:sp modelId="{93074F7A-9775-47FC-9549-E4BB5906BF49}">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B5253A-0D3F-4750-9446-E86A2DFDDE26}">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Q/A</a:t>
          </a:r>
        </a:p>
      </dsp:txBody>
      <dsp:txXfrm>
        <a:off x="6269123" y="725825"/>
        <a:ext cx="4463730" cy="277152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6237-24AE-4D09-9381-AA7ADDB288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5C59CE-E82B-4D47-B94B-6206FF57CD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06CE7F5-9556-49CF-8591-4886831E367D}"/>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5" name="Footer Placeholder 4">
            <a:extLst>
              <a:ext uri="{FF2B5EF4-FFF2-40B4-BE49-F238E27FC236}">
                <a16:creationId xmlns:a16="http://schemas.microsoft.com/office/drawing/2014/main" id="{25605AD0-0639-46A6-A7D4-A978FA07F2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AF5842-A87D-48E0-949B-37D856B55CCE}"/>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1538205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D89E-5576-4144-9E89-3683027C3C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EF2BD3-D27B-4F52-AC33-ACB62CA2F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FA1566-01D0-4198-AA95-EDC417D15549}"/>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5" name="Footer Placeholder 4">
            <a:extLst>
              <a:ext uri="{FF2B5EF4-FFF2-40B4-BE49-F238E27FC236}">
                <a16:creationId xmlns:a16="http://schemas.microsoft.com/office/drawing/2014/main" id="{40F52752-5540-451A-9B4F-C509BE2DEB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85375F-22A5-46E9-B76A-E2E09D23F95E}"/>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67816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15C171-79F1-41E2-A38E-AFF7DE5C6E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8B917B-4F31-414B-96DD-B508BB8C3D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AC55F4-EB60-4F7E-9FA8-874A1C30EC6A}"/>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5" name="Footer Placeholder 4">
            <a:extLst>
              <a:ext uri="{FF2B5EF4-FFF2-40B4-BE49-F238E27FC236}">
                <a16:creationId xmlns:a16="http://schemas.microsoft.com/office/drawing/2014/main" id="{3AA950DE-2E9C-4C1F-9FFE-07AF5EB40C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337356-488C-4473-8C9B-64F5012BE311}"/>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241376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59FB-7F36-4310-B11A-F79BB13372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95D3A7-C460-4651-A60D-D08AD2137D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6AEE1F-F7EB-4D23-B4D5-396C93BA5C07}"/>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5" name="Footer Placeholder 4">
            <a:extLst>
              <a:ext uri="{FF2B5EF4-FFF2-40B4-BE49-F238E27FC236}">
                <a16:creationId xmlns:a16="http://schemas.microsoft.com/office/drawing/2014/main" id="{041324A6-A5EF-4ECB-BDC7-E9C2D2E100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AC93C5-EA28-476C-AC8C-F3F87EE2046E}"/>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1426057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BFDAA-CADA-4A53-A37D-566F41E8F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969727-EE39-41E0-AEFE-100A01B89E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770582-B2B6-46FB-ABBC-7139BBB98D50}"/>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5" name="Footer Placeholder 4">
            <a:extLst>
              <a:ext uri="{FF2B5EF4-FFF2-40B4-BE49-F238E27FC236}">
                <a16:creationId xmlns:a16="http://schemas.microsoft.com/office/drawing/2014/main" id="{676AA7A6-B22B-424B-8224-52EF192660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C694F0-1936-4B7D-A732-08BEFD6AFEE2}"/>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419725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CDEB-BF0F-49B1-8EF4-DF867D627E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847D3A-D251-4000-80EC-C45BFFD83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4AB88D-76FF-4FB1-A01D-906F238B0C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2B3469-0DD9-4551-9ADE-9A40116EE819}"/>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6" name="Footer Placeholder 5">
            <a:extLst>
              <a:ext uri="{FF2B5EF4-FFF2-40B4-BE49-F238E27FC236}">
                <a16:creationId xmlns:a16="http://schemas.microsoft.com/office/drawing/2014/main" id="{6598C614-C639-4A87-B90F-0ED66B8231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80DC24-AC2E-4AF8-B48F-F086D343EECF}"/>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564551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5FDB-E78B-4F9D-A639-0BE783A2EE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DD629A-EBCF-4A48-BA26-32F8FB1759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626EE4-45AF-4F61-8F51-0C781771B9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21411C-D10E-4487-926D-9FA82AE77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BFB697-52C9-4ABE-96B2-39C8025686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190DEB-87DB-4016-86E7-5D78513CC951}"/>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8" name="Footer Placeholder 7">
            <a:extLst>
              <a:ext uri="{FF2B5EF4-FFF2-40B4-BE49-F238E27FC236}">
                <a16:creationId xmlns:a16="http://schemas.microsoft.com/office/drawing/2014/main" id="{1EFE5962-8270-4044-8404-E66CB705D62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5246989-785F-4EDE-B7EB-6109AF3FC125}"/>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2773739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D547-51A8-4776-AF8F-8CC62E6A17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F0F6822-FD99-438A-B94F-19498302A7B6}"/>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4" name="Footer Placeholder 3">
            <a:extLst>
              <a:ext uri="{FF2B5EF4-FFF2-40B4-BE49-F238E27FC236}">
                <a16:creationId xmlns:a16="http://schemas.microsoft.com/office/drawing/2014/main" id="{EF3DBF71-6AAD-4B15-823A-4305A72C231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B9BFF2-BD64-457D-ABF4-FCDDBF446437}"/>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2508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3DD6-2C1E-42C4-BD8E-7133810E38ED}"/>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3" name="Footer Placeholder 2">
            <a:extLst>
              <a:ext uri="{FF2B5EF4-FFF2-40B4-BE49-F238E27FC236}">
                <a16:creationId xmlns:a16="http://schemas.microsoft.com/office/drawing/2014/main" id="{EE99E721-D3DF-48BE-9544-3080B5097B2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F388F00-AD7C-498C-B260-25B4922C63BC}"/>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2428333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C79E-F5CB-4004-94FC-734FC3F5F0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EE3521-E07E-4B3A-A676-C88C38821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E26DB1-C429-4F7F-A6DB-C57B82769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E530A-35CA-420E-8975-BDCF4C8D821B}"/>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6" name="Footer Placeholder 5">
            <a:extLst>
              <a:ext uri="{FF2B5EF4-FFF2-40B4-BE49-F238E27FC236}">
                <a16:creationId xmlns:a16="http://schemas.microsoft.com/office/drawing/2014/main" id="{679C5924-7597-4A57-A6B7-2338468F23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703232-0D78-4C91-B3CE-24A776EEB8F7}"/>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137886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68C44-F6C4-4D6D-8080-C029360B6E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A0741A-91A7-4734-940B-2924DCBAC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DE022D-D225-4C0D-9108-369BD9343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DB6F86-9ADC-4E92-B5CC-1B8E510C61D6}"/>
              </a:ext>
            </a:extLst>
          </p:cNvPr>
          <p:cNvSpPr>
            <a:spLocks noGrp="1"/>
          </p:cNvSpPr>
          <p:nvPr>
            <p:ph type="dt" sz="half" idx="10"/>
          </p:nvPr>
        </p:nvSpPr>
        <p:spPr/>
        <p:txBody>
          <a:bodyPr/>
          <a:lstStyle/>
          <a:p>
            <a:fld id="{A9A025D4-C654-46FA-A7A0-DAFC80E45027}" type="datetimeFigureOut">
              <a:rPr lang="en-IN" smtClean="0"/>
              <a:t>06-01-2026</a:t>
            </a:fld>
            <a:endParaRPr lang="en-IN"/>
          </a:p>
        </p:txBody>
      </p:sp>
      <p:sp>
        <p:nvSpPr>
          <p:cNvPr id="6" name="Footer Placeholder 5">
            <a:extLst>
              <a:ext uri="{FF2B5EF4-FFF2-40B4-BE49-F238E27FC236}">
                <a16:creationId xmlns:a16="http://schemas.microsoft.com/office/drawing/2014/main" id="{B4D0350F-CEF9-4D8D-B1C9-8DF0901473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CDB62D-217D-4DDB-889A-255EE4854705}"/>
              </a:ext>
            </a:extLst>
          </p:cNvPr>
          <p:cNvSpPr>
            <a:spLocks noGrp="1"/>
          </p:cNvSpPr>
          <p:nvPr>
            <p:ph type="sldNum" sz="quarter" idx="12"/>
          </p:nvPr>
        </p:nvSpPr>
        <p:spPr/>
        <p:txBody>
          <a:bodyPr/>
          <a:lstStyle/>
          <a:p>
            <a:fld id="{526CB66E-CF49-433A-A5AD-C63BD1AAA283}" type="slidenum">
              <a:rPr lang="en-IN" smtClean="0"/>
              <a:t>‹#›</a:t>
            </a:fld>
            <a:endParaRPr lang="en-IN"/>
          </a:p>
        </p:txBody>
      </p:sp>
    </p:spTree>
    <p:extLst>
      <p:ext uri="{BB962C8B-B14F-4D97-AF65-F5344CB8AC3E}">
        <p14:creationId xmlns:p14="http://schemas.microsoft.com/office/powerpoint/2010/main" val="4100136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1E5DB6-F926-4BC3-8D69-F326525D3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58EB68-8BEC-4059-9ECD-38D90B8E1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E333A8-0DDC-47D0-9773-A0ED162929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025D4-C654-46FA-A7A0-DAFC80E45027}" type="datetimeFigureOut">
              <a:rPr lang="en-IN" smtClean="0"/>
              <a:t>06-01-2026</a:t>
            </a:fld>
            <a:endParaRPr lang="en-IN"/>
          </a:p>
        </p:txBody>
      </p:sp>
      <p:sp>
        <p:nvSpPr>
          <p:cNvPr id="5" name="Footer Placeholder 4">
            <a:extLst>
              <a:ext uri="{FF2B5EF4-FFF2-40B4-BE49-F238E27FC236}">
                <a16:creationId xmlns:a16="http://schemas.microsoft.com/office/drawing/2014/main" id="{7057F2BC-AECC-483A-80A2-CC6ECF5B5F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5082C67-6E42-4D3D-8F92-B68A3C0000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6CB66E-CF49-433A-A5AD-C63BD1AAA283}" type="slidenum">
              <a:rPr lang="en-IN" smtClean="0"/>
              <a:t>‹#›</a:t>
            </a:fld>
            <a:endParaRPr lang="en-IN"/>
          </a:p>
        </p:txBody>
      </p:sp>
    </p:spTree>
    <p:extLst>
      <p:ext uri="{BB962C8B-B14F-4D97-AF65-F5344CB8AC3E}">
        <p14:creationId xmlns:p14="http://schemas.microsoft.com/office/powerpoint/2010/main" val="2647678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1.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5.mov"/><Relationship Id="rId7" Type="http://schemas.openxmlformats.org/officeDocument/2006/relationships/image" Target="../media/image38.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37.png"/><Relationship Id="rId5" Type="http://schemas.openxmlformats.org/officeDocument/2006/relationships/slideLayout" Target="../slideLayouts/slideLayout2.xml"/><Relationship Id="rId4" Type="http://schemas.openxmlformats.org/officeDocument/2006/relationships/video" Target="../media/media5.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Shape 13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9" name="Freeform: Shape 13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4571794-CE57-4B9A-B328-A5355D3BAA35}"/>
              </a:ext>
            </a:extLst>
          </p:cNvPr>
          <p:cNvSpPr>
            <a:spLocks noGrp="1"/>
          </p:cNvSpPr>
          <p:nvPr>
            <p:ph type="subTitle" idx="1"/>
          </p:nvPr>
        </p:nvSpPr>
        <p:spPr>
          <a:xfrm>
            <a:off x="452545" y="3061638"/>
            <a:ext cx="3933306" cy="1208141"/>
          </a:xfrm>
        </p:spPr>
        <p:txBody>
          <a:bodyPr>
            <a:normAutofit/>
          </a:bodyPr>
          <a:lstStyle/>
          <a:p>
            <a:pPr algn="l"/>
            <a:r>
              <a:rPr lang="en-US" sz="2000" b="1" dirty="0">
                <a:latin typeface="Times New Roman" panose="02020603050405020304" pitchFamily="18" charset="0"/>
                <a:cs typeface="Times New Roman" panose="02020603050405020304" pitchFamily="18" charset="0"/>
              </a:rPr>
              <a:t>Title: Remote Operated Herbicide Sprayer with Control Droplet Applicator for Palm Plantation.</a:t>
            </a:r>
            <a:endParaRPr lang="en-IN" sz="2000" b="1" dirty="0">
              <a:latin typeface="Times New Roman" panose="02020603050405020304" pitchFamily="18" charset="0"/>
              <a:cs typeface="Times New Roman" panose="02020603050405020304" pitchFamily="18" charset="0"/>
            </a:endParaRPr>
          </a:p>
        </p:txBody>
      </p:sp>
      <p:sp>
        <p:nvSpPr>
          <p:cNvPr id="141" name="Rectangle 1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3" name="Rectangle 1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BookDoc&amp;#39;s Founder giving talk to UCSI - BookDoc">
            <a:extLst>
              <a:ext uri="{FF2B5EF4-FFF2-40B4-BE49-F238E27FC236}">
                <a16:creationId xmlns:a16="http://schemas.microsoft.com/office/drawing/2014/main" id="{B6437CFB-24B1-4196-92EB-60B4C45069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15451" y="103687"/>
            <a:ext cx="4205894" cy="30699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4" name="Table 4">
            <a:extLst>
              <a:ext uri="{FF2B5EF4-FFF2-40B4-BE49-F238E27FC236}">
                <a16:creationId xmlns:a16="http://schemas.microsoft.com/office/drawing/2014/main" id="{1436D0ED-607F-4448-939E-C2EB14993EE2}"/>
              </a:ext>
            </a:extLst>
          </p:cNvPr>
          <p:cNvGraphicFramePr>
            <a:graphicFrameLocks noGrp="1"/>
          </p:cNvGraphicFramePr>
          <p:nvPr>
            <p:extLst>
              <p:ext uri="{D42A27DB-BD31-4B8C-83A1-F6EECF244321}">
                <p14:modId xmlns:p14="http://schemas.microsoft.com/office/powerpoint/2010/main" val="1290797523"/>
              </p:ext>
            </p:extLst>
          </p:nvPr>
        </p:nvGraphicFramePr>
        <p:xfrm>
          <a:off x="5625995" y="3061638"/>
          <a:ext cx="6184806" cy="1009650"/>
        </p:xfrm>
        <a:graphic>
          <a:graphicData uri="http://schemas.openxmlformats.org/drawingml/2006/table">
            <a:tbl>
              <a:tblPr firstRow="1" bandRow="1">
                <a:tableStyleId>{9D7B26C5-4107-4FEC-AEDC-1716B250A1EF}</a:tableStyleId>
              </a:tblPr>
              <a:tblGrid>
                <a:gridCol w="3092403">
                  <a:extLst>
                    <a:ext uri="{9D8B030D-6E8A-4147-A177-3AD203B41FA5}">
                      <a16:colId xmlns:a16="http://schemas.microsoft.com/office/drawing/2014/main" val="3696541560"/>
                    </a:ext>
                  </a:extLst>
                </a:gridCol>
                <a:gridCol w="3092403">
                  <a:extLst>
                    <a:ext uri="{9D8B030D-6E8A-4147-A177-3AD203B41FA5}">
                      <a16:colId xmlns:a16="http://schemas.microsoft.com/office/drawing/2014/main" val="418951564"/>
                    </a:ext>
                  </a:extLst>
                </a:gridCol>
              </a:tblGrid>
              <a:tr h="504825">
                <a:tc>
                  <a:txBody>
                    <a:bodyPr/>
                    <a:lstStyle/>
                    <a:p>
                      <a:r>
                        <a:rPr lang="en-US" sz="1800" dirty="0">
                          <a:latin typeface="Times New Roman" panose="02020603050405020304" pitchFamily="18" charset="0"/>
                          <a:cs typeface="Times New Roman" panose="02020603050405020304" pitchFamily="18" charset="0"/>
                        </a:rPr>
                        <a:t>                 Name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               Student ID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0553446"/>
                  </a:ext>
                </a:extLst>
              </a:tr>
              <a:tr h="504825">
                <a:tc>
                  <a:txBody>
                    <a:bodyPr/>
                    <a:lstStyle/>
                    <a:p>
                      <a:r>
                        <a:rPr lang="en-US" sz="1800" dirty="0">
                          <a:latin typeface="Times New Roman" panose="02020603050405020304" pitchFamily="18" charset="0"/>
                          <a:cs typeface="Times New Roman" panose="02020603050405020304" pitchFamily="18" charset="0"/>
                        </a:rPr>
                        <a:t>1. Jayanth Kumar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              1001851644</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39384"/>
                  </a:ext>
                </a:extLst>
              </a:tr>
            </a:tbl>
          </a:graphicData>
        </a:graphic>
      </p:graphicFrame>
      <p:sp>
        <p:nvSpPr>
          <p:cNvPr id="37" name="Subtitle 2">
            <a:extLst>
              <a:ext uri="{FF2B5EF4-FFF2-40B4-BE49-F238E27FC236}">
                <a16:creationId xmlns:a16="http://schemas.microsoft.com/office/drawing/2014/main" id="{86F2DBC2-E442-41DB-9897-D61984532077}"/>
              </a:ext>
            </a:extLst>
          </p:cNvPr>
          <p:cNvSpPr txBox="1">
            <a:spLocks/>
          </p:cNvSpPr>
          <p:nvPr/>
        </p:nvSpPr>
        <p:spPr>
          <a:xfrm>
            <a:off x="115476" y="1060771"/>
            <a:ext cx="4607444" cy="3253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latin typeface="Times New Roman" panose="02020603050405020304" pitchFamily="18" charset="0"/>
                <a:cs typeface="Times New Roman" panose="02020603050405020304" pitchFamily="18" charset="0"/>
              </a:rPr>
              <a:t>Department of Mechatronic Engineering </a:t>
            </a:r>
          </a:p>
          <a:p>
            <a:pPr algn="l"/>
            <a:r>
              <a:rPr lang="en-US" sz="2000" b="1" dirty="0">
                <a:latin typeface="Times New Roman" panose="02020603050405020304" pitchFamily="18" charset="0"/>
                <a:cs typeface="Times New Roman" panose="02020603050405020304" pitchFamily="18" charset="0"/>
              </a:rPr>
              <a:t>Mechatronic System Design (EK-408)</a:t>
            </a:r>
          </a:p>
          <a:p>
            <a:pPr algn="l"/>
            <a:r>
              <a:rPr lang="en-US" sz="2000" b="1" dirty="0">
                <a:latin typeface="Times New Roman" panose="02020603050405020304" pitchFamily="18" charset="0"/>
                <a:cs typeface="Times New Roman" panose="02020603050405020304" pitchFamily="18" charset="0"/>
              </a:rPr>
              <a:t>                   Capstone Project </a:t>
            </a:r>
          </a:p>
          <a:p>
            <a:pPr algn="l"/>
            <a:r>
              <a:rPr lang="en-US" sz="2000" b="1" dirty="0">
                <a:latin typeface="Times New Roman" panose="02020603050405020304" pitchFamily="18" charset="0"/>
                <a:cs typeface="Times New Roman" panose="02020603050405020304" pitchFamily="18" charset="0"/>
              </a:rPr>
              <a:t>                      Jan-Apr 2022</a:t>
            </a:r>
          </a:p>
          <a:p>
            <a:pPr algn="l"/>
            <a:r>
              <a:rPr lang="en-US" sz="2000" b="1" dirty="0">
                <a:latin typeface="Times New Roman" panose="02020603050405020304" pitchFamily="18" charset="0"/>
                <a:cs typeface="Times New Roman" panose="02020603050405020304" pitchFamily="18" charset="0"/>
              </a:rPr>
              <a:t>                          Group-4</a:t>
            </a:r>
          </a:p>
          <a:p>
            <a:pPr algn="l"/>
            <a:endParaRPr lang="en-US" sz="2000" b="1" dirty="0">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a:p>
            <a:pPr algn="l"/>
            <a:endParaRPr lang="en-IN" sz="2000" b="1"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A810E52F-4F82-4DE9-990C-472AAEEEAAB8}"/>
              </a:ext>
            </a:extLst>
          </p:cNvPr>
          <p:cNvSpPr txBox="1">
            <a:spLocks/>
          </p:cNvSpPr>
          <p:nvPr/>
        </p:nvSpPr>
        <p:spPr>
          <a:xfrm>
            <a:off x="284085" y="4882447"/>
            <a:ext cx="4101766" cy="120814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latin typeface="Times New Roman" panose="02020603050405020304" pitchFamily="18" charset="0"/>
                <a:cs typeface="Times New Roman" panose="02020603050405020304" pitchFamily="18" charset="0"/>
              </a:rPr>
              <a:t>Coordinator: Asso. Prof. Dr. Elango Natarajan </a:t>
            </a:r>
          </a:p>
          <a:p>
            <a:pPr algn="l"/>
            <a:r>
              <a:rPr lang="en-US" sz="2000" b="1" dirty="0">
                <a:latin typeface="Times New Roman" panose="02020603050405020304" pitchFamily="18" charset="0"/>
                <a:cs typeface="Times New Roman" panose="02020603050405020304" pitchFamily="18" charset="0"/>
              </a:rPr>
              <a:t>Supervisor: Wan Zailah Binti Wan Said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08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F6BF70-C7D1-4AF9-8DB4-BEEB8A9C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B2F9E-5C40-426D-8F08-0377FC05DF9F}"/>
              </a:ext>
            </a:extLst>
          </p:cNvPr>
          <p:cNvSpPr>
            <a:spLocks noGrp="1"/>
          </p:cNvSpPr>
          <p:nvPr>
            <p:ph type="title"/>
          </p:nvPr>
        </p:nvSpPr>
        <p:spPr>
          <a:xfrm>
            <a:off x="645065" y="1097280"/>
            <a:ext cx="3796306" cy="4666207"/>
          </a:xfrm>
        </p:spPr>
        <p:txBody>
          <a:bodyPr anchor="ctr">
            <a:normAutofit/>
          </a:bodyPr>
          <a:lstStyle/>
          <a:p>
            <a:r>
              <a:rPr lang="en-US" b="1">
                <a:latin typeface="Times New Roman" panose="02020603050405020304" pitchFamily="18" charset="0"/>
                <a:cs typeface="Times New Roman" panose="02020603050405020304" pitchFamily="18" charset="0"/>
              </a:rPr>
              <a:t>Features of the Robot.</a:t>
            </a:r>
            <a:endParaRPr lang="en-IN" b="1" dirty="0">
              <a:latin typeface="Times New Roman" panose="02020603050405020304" pitchFamily="18" charset="0"/>
              <a:cs typeface="Times New Roman" panose="02020603050405020304" pitchFamily="18" charset="0"/>
            </a:endParaRPr>
          </a:p>
        </p:txBody>
      </p:sp>
      <p:grpSp>
        <p:nvGrpSpPr>
          <p:cNvPr id="14" name="Group 10">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6" name="Rectangle 11">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6FDEEF3-5508-4522-85EB-4D1CE1C76005}"/>
              </a:ext>
            </a:extLst>
          </p:cNvPr>
          <p:cNvGraphicFramePr>
            <a:graphicFrameLocks noGrp="1"/>
          </p:cNvGraphicFramePr>
          <p:nvPr>
            <p:ph idx="1"/>
            <p:extLst>
              <p:ext uri="{D42A27DB-BD31-4B8C-83A1-F6EECF244321}">
                <p14:modId xmlns:p14="http://schemas.microsoft.com/office/powerpoint/2010/main" val="2119134519"/>
              </p:ext>
            </p:extLst>
          </p:nvPr>
        </p:nvGraphicFramePr>
        <p:xfrm>
          <a:off x="5431536" y="1014153"/>
          <a:ext cx="5918184" cy="4979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741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7F4EE-1671-428D-B4C8-3E6C80E93588}"/>
              </a:ext>
            </a:extLst>
          </p:cNvPr>
          <p:cNvSpPr>
            <a:spLocks noGrp="1"/>
          </p:cNvSpPr>
          <p:nvPr>
            <p:ph type="title"/>
          </p:nvPr>
        </p:nvSpPr>
        <p:spPr>
          <a:xfrm>
            <a:off x="1043631" y="873940"/>
            <a:ext cx="5052369" cy="1035781"/>
          </a:xfrm>
        </p:spPr>
        <p:txBody>
          <a:bodyPr anchor="ctr">
            <a:normAutofit/>
          </a:bodyPr>
          <a:lstStyle/>
          <a:p>
            <a:r>
              <a:rPr lang="en-US" sz="3600"/>
              <a:t>Design Limitations </a:t>
            </a:r>
            <a:endParaRPr lang="en-IN" sz="3600"/>
          </a:p>
        </p:txBody>
      </p:sp>
      <p:sp>
        <p:nvSpPr>
          <p:cNvPr id="3" name="Content Placeholder 2">
            <a:extLst>
              <a:ext uri="{FF2B5EF4-FFF2-40B4-BE49-F238E27FC236}">
                <a16:creationId xmlns:a16="http://schemas.microsoft.com/office/drawing/2014/main" id="{8D137BFC-9CA8-4AB3-97DF-9193E715C552}"/>
              </a:ext>
            </a:extLst>
          </p:cNvPr>
          <p:cNvSpPr>
            <a:spLocks noGrp="1"/>
          </p:cNvSpPr>
          <p:nvPr>
            <p:ph idx="1"/>
          </p:nvPr>
        </p:nvSpPr>
        <p:spPr>
          <a:xfrm>
            <a:off x="1045029" y="2524721"/>
            <a:ext cx="4991629" cy="3677123"/>
          </a:xfrm>
        </p:spPr>
        <p:txBody>
          <a:bodyPr anchor="ctr">
            <a:normAutofit/>
          </a:bodyPr>
          <a:lstStyle/>
          <a:p>
            <a:r>
              <a:rPr lang="en-US" sz="1800"/>
              <a:t>Robot Chassis Load Limitation.</a:t>
            </a:r>
          </a:p>
          <a:p>
            <a:r>
              <a:rPr lang="en-US" sz="1800"/>
              <a:t>Spraying Angle.</a:t>
            </a:r>
          </a:p>
          <a:p>
            <a:r>
              <a:rPr lang="en-US" sz="1800"/>
              <a:t>Range at which the robot can be operated remotely.</a:t>
            </a:r>
          </a:p>
          <a:p>
            <a:r>
              <a:rPr lang="en-US" sz="1800"/>
              <a:t>Battery Capacity. </a:t>
            </a:r>
          </a:p>
          <a:p>
            <a:r>
              <a:rPr lang="en-US" sz="1800"/>
              <a:t>Tanks Storage Capacity.  </a:t>
            </a:r>
          </a:p>
          <a:p>
            <a:endParaRPr lang="en-IN" sz="1800"/>
          </a:p>
        </p:txBody>
      </p:sp>
      <p:sp>
        <p:nvSpPr>
          <p:cNvPr id="26" name="Rectangle 2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obot">
            <a:extLst>
              <a:ext uri="{FF2B5EF4-FFF2-40B4-BE49-F238E27FC236}">
                <a16:creationId xmlns:a16="http://schemas.microsoft.com/office/drawing/2014/main" id="{C12786D8-4598-9A16-E1BB-A373BD158B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0493" y="1347516"/>
            <a:ext cx="4223252" cy="4223252"/>
          </a:xfrm>
          <a:prstGeom prst="rect">
            <a:avLst/>
          </a:prstGeom>
        </p:spPr>
      </p:pic>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58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825EEB4-E185-4371-A8FF-AF57010F7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60B3B-7441-401F-A99F-107C1A776DEB}"/>
              </a:ext>
            </a:extLst>
          </p:cNvPr>
          <p:cNvSpPr>
            <a:spLocks noGrp="1"/>
          </p:cNvSpPr>
          <p:nvPr>
            <p:ph type="title"/>
          </p:nvPr>
        </p:nvSpPr>
        <p:spPr>
          <a:xfrm>
            <a:off x="572923" y="1124712"/>
            <a:ext cx="4023360" cy="3200400"/>
          </a:xfrm>
        </p:spPr>
        <p:txBody>
          <a:bodyPr vert="horz" lIns="91440" tIns="45720" rIns="91440" bIns="45720" rtlCol="0" anchor="b">
            <a:normAutofit/>
          </a:bodyPr>
          <a:lstStyle/>
          <a:p>
            <a:r>
              <a:rPr lang="en-US" sz="4800" b="1" dirty="0"/>
              <a:t>Final Design</a:t>
            </a:r>
          </a:p>
        </p:txBody>
      </p:sp>
      <p:sp>
        <p:nvSpPr>
          <p:cNvPr id="33" name="Rectangle 32">
            <a:extLst>
              <a:ext uri="{FF2B5EF4-FFF2-40B4-BE49-F238E27FC236}">
                <a16:creationId xmlns:a16="http://schemas.microsoft.com/office/drawing/2014/main" id="{8EA2E5B2-7E46-41D7-993E-1472B65ED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35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E0844DA1-FF11-443A-9FD2-88FD207E0AB4}"/>
              </a:ext>
            </a:extLst>
          </p:cNvPr>
          <p:cNvPicPr>
            <a:picLocks noChangeAspect="1"/>
          </p:cNvPicPr>
          <p:nvPr/>
        </p:nvPicPr>
        <p:blipFill rotWithShape="1">
          <a:blip r:embed="rId2"/>
          <a:srcRect l="28520" t="27211" r="23306" b="13784"/>
          <a:stretch/>
        </p:blipFill>
        <p:spPr>
          <a:xfrm>
            <a:off x="5546902" y="748398"/>
            <a:ext cx="2871216" cy="2002017"/>
          </a:xfrm>
          <a:prstGeom prst="rect">
            <a:avLst/>
          </a:prstGeom>
        </p:spPr>
      </p:pic>
      <p:pic>
        <p:nvPicPr>
          <p:cNvPr id="11" name="Picture 10">
            <a:extLst>
              <a:ext uri="{FF2B5EF4-FFF2-40B4-BE49-F238E27FC236}">
                <a16:creationId xmlns:a16="http://schemas.microsoft.com/office/drawing/2014/main" id="{CDB0F0B3-78A7-449F-A377-97237985BB46}"/>
              </a:ext>
            </a:extLst>
          </p:cNvPr>
          <p:cNvPicPr>
            <a:picLocks noChangeAspect="1"/>
          </p:cNvPicPr>
          <p:nvPr/>
        </p:nvPicPr>
        <p:blipFill rotWithShape="1">
          <a:blip r:embed="rId3"/>
          <a:srcRect l="32010" t="29201" r="31646" b="11920"/>
          <a:stretch/>
        </p:blipFill>
        <p:spPr>
          <a:xfrm>
            <a:off x="8828406" y="578974"/>
            <a:ext cx="2544432" cy="2340864"/>
          </a:xfrm>
          <a:prstGeom prst="rect">
            <a:avLst/>
          </a:prstGeom>
        </p:spPr>
      </p:pic>
      <p:sp>
        <p:nvSpPr>
          <p:cNvPr id="35" name="Rectangle 34">
            <a:extLst>
              <a:ext uri="{FF2B5EF4-FFF2-40B4-BE49-F238E27FC236}">
                <a16:creationId xmlns:a16="http://schemas.microsoft.com/office/drawing/2014/main" id="{789E161B-D345-4E9F-985D-649330815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464"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E5E3588F-1FA7-4368-8A0F-BDC3715D6435}"/>
              </a:ext>
            </a:extLst>
          </p:cNvPr>
          <p:cNvPicPr>
            <a:picLocks noGrp="1" noChangeAspect="1"/>
          </p:cNvPicPr>
          <p:nvPr>
            <p:ph idx="1"/>
          </p:nvPr>
        </p:nvPicPr>
        <p:blipFill rotWithShape="1">
          <a:blip r:embed="rId4"/>
          <a:srcRect l="9830" t="15141" r="25990" b="5094"/>
          <a:stretch/>
        </p:blipFill>
        <p:spPr>
          <a:xfrm>
            <a:off x="6286501" y="3122301"/>
            <a:ext cx="4435202" cy="3100621"/>
          </a:xfrm>
          <a:prstGeom prst="rect">
            <a:avLst/>
          </a:prstGeom>
        </p:spPr>
      </p:pic>
    </p:spTree>
    <p:extLst>
      <p:ext uri="{BB962C8B-B14F-4D97-AF65-F5344CB8AC3E}">
        <p14:creationId xmlns:p14="http://schemas.microsoft.com/office/powerpoint/2010/main" val="933316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F4F2B-7DB2-4A0D-B1F0-CA423685DEE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Animation of Prototype. </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Animation Video of the robot">
            <a:hlinkClick r:id="" action="ppaction://media"/>
            <a:extLst>
              <a:ext uri="{FF2B5EF4-FFF2-40B4-BE49-F238E27FC236}">
                <a16:creationId xmlns:a16="http://schemas.microsoft.com/office/drawing/2014/main" id="{754F5359-C0B1-43CD-9AB2-DC83817716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91745" y="701310"/>
            <a:ext cx="6819226" cy="5455380"/>
          </a:xfrm>
          <a:prstGeom prst="rect">
            <a:avLst/>
          </a:prstGeom>
        </p:spPr>
      </p:pic>
    </p:spTree>
    <p:extLst>
      <p:ext uri="{BB962C8B-B14F-4D97-AF65-F5344CB8AC3E}">
        <p14:creationId xmlns:p14="http://schemas.microsoft.com/office/powerpoint/2010/main" val="3384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DCC20-C974-4735-A8DD-48BE5EDF81A1}"/>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Prototype Building </a:t>
            </a:r>
          </a:p>
        </p:txBody>
      </p:sp>
      <p:sp>
        <p:nvSpPr>
          <p:cNvPr id="22" name="Rectangle 21">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44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47E342-5DDD-40E8-94E8-E60C4713E45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System Architecture </a:t>
            </a:r>
          </a:p>
        </p:txBody>
      </p:sp>
      <p:pic>
        <p:nvPicPr>
          <p:cNvPr id="4" name="Content Placeholder 3">
            <a:extLst>
              <a:ext uri="{FF2B5EF4-FFF2-40B4-BE49-F238E27FC236}">
                <a16:creationId xmlns:a16="http://schemas.microsoft.com/office/drawing/2014/main" id="{BB7A3AE5-87B0-4EB4-9E1E-8A210FB17CCF}"/>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155" b="3782"/>
          <a:stretch/>
        </p:blipFill>
        <p:spPr bwMode="auto">
          <a:xfrm>
            <a:off x="4086225" y="1101930"/>
            <a:ext cx="7572375" cy="4655117"/>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4028354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E47195D-EC06-4298-8805-0F0D65997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62DDE-B07A-4B29-A697-7B6B628A0E7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Testing Circuit On Breadboard </a:t>
            </a:r>
          </a:p>
        </p:txBody>
      </p: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WhatsApp Video 2022-03-17 at 4.07.44 PM">
            <a:hlinkClick r:id="" action="ppaction://media"/>
            <a:extLst>
              <a:ext uri="{FF2B5EF4-FFF2-40B4-BE49-F238E27FC236}">
                <a16:creationId xmlns:a16="http://schemas.microsoft.com/office/drawing/2014/main" id="{F247400D-1D39-4128-B4CB-17B70CBC881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6917" y="823047"/>
            <a:ext cx="2944726" cy="5211906"/>
          </a:xfrm>
          <a:prstGeom prst="rect">
            <a:avLst/>
          </a:prstGeom>
        </p:spPr>
      </p:pic>
      <p:pic>
        <p:nvPicPr>
          <p:cNvPr id="5" name="Picture 4">
            <a:extLst>
              <a:ext uri="{FF2B5EF4-FFF2-40B4-BE49-F238E27FC236}">
                <a16:creationId xmlns:a16="http://schemas.microsoft.com/office/drawing/2014/main" id="{92C8FA39-4864-464D-90B8-B4DF9BFE0F43}"/>
              </a:ext>
            </a:extLst>
          </p:cNvPr>
          <p:cNvPicPr/>
          <p:nvPr/>
        </p:nvPicPr>
        <p:blipFill rotWithShape="1">
          <a:blip r:embed="rId5"/>
          <a:srcRect t="38" r="-1" b="-1"/>
          <a:stretch/>
        </p:blipFill>
        <p:spPr>
          <a:xfrm>
            <a:off x="4580203" y="858525"/>
            <a:ext cx="3493303" cy="5211906"/>
          </a:xfrm>
          <a:prstGeom prst="rect">
            <a:avLst/>
          </a:prstGeom>
        </p:spPr>
      </p:pic>
      <p:sp>
        <p:nvSpPr>
          <p:cNvPr id="27" name="Rectangle 2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28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9CE10B-7217-4727-A3A7-5DF664DEB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D1A683-C237-476F-964E-59EB56A5A652}"/>
              </a:ext>
            </a:extLst>
          </p:cNvPr>
          <p:cNvSpPr>
            <a:spLocks noGrp="1"/>
          </p:cNvSpPr>
          <p:nvPr>
            <p:ph type="title"/>
          </p:nvPr>
        </p:nvSpPr>
        <p:spPr>
          <a:xfrm>
            <a:off x="215783" y="2473084"/>
            <a:ext cx="3389519" cy="1911196"/>
          </a:xfrm>
        </p:spPr>
        <p:txBody>
          <a:bodyPr vert="horz" lIns="91440" tIns="45720" rIns="91440" bIns="45720" rtlCol="0" anchor="b">
            <a:normAutofit/>
          </a:bodyPr>
          <a:lstStyle/>
          <a:p>
            <a:r>
              <a:rPr lang="en-US" sz="4600" kern="1200" dirty="0">
                <a:solidFill>
                  <a:schemeClr val="tx1"/>
                </a:solidFill>
                <a:latin typeface="+mj-lt"/>
                <a:ea typeface="+mj-ea"/>
                <a:cs typeface="+mj-cs"/>
              </a:rPr>
              <a:t>Chassis </a:t>
            </a:r>
            <a:r>
              <a:rPr lang="en-US" sz="4600" dirty="0"/>
              <a:t>Assembly</a:t>
            </a:r>
            <a:endParaRPr lang="en-US" sz="4600" kern="1200" dirty="0">
              <a:solidFill>
                <a:schemeClr val="tx1"/>
              </a:solidFill>
              <a:latin typeface="+mj-lt"/>
              <a:ea typeface="+mj-ea"/>
              <a:cs typeface="+mj-cs"/>
            </a:endParaRPr>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working, preparing&#10;&#10;Description automatically generated">
            <a:extLst>
              <a:ext uri="{FF2B5EF4-FFF2-40B4-BE49-F238E27FC236}">
                <a16:creationId xmlns:a16="http://schemas.microsoft.com/office/drawing/2014/main" id="{A3197F8D-3A60-47FB-B444-66B1926756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954" r="27452"/>
          <a:stretch/>
        </p:blipFill>
        <p:spPr>
          <a:xfrm>
            <a:off x="4125081" y="972235"/>
            <a:ext cx="3383280" cy="5047735"/>
          </a:xfrm>
          <a:prstGeom prst="rect">
            <a:avLst/>
          </a:prstGeom>
        </p:spPr>
      </p:pic>
      <p:pic>
        <p:nvPicPr>
          <p:cNvPr id="4" name="Content Placeholder 3" descr="A group of people playing a board game&#10;&#10;Description automatically generated with medium confidence">
            <a:extLst>
              <a:ext uri="{FF2B5EF4-FFF2-40B4-BE49-F238E27FC236}">
                <a16:creationId xmlns:a16="http://schemas.microsoft.com/office/drawing/2014/main" id="{49AA6C03-8CB2-4AFF-BA00-5475B45B632A}"/>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975" r="6356" b="-3"/>
          <a:stretch/>
        </p:blipFill>
        <p:spPr bwMode="auto">
          <a:xfrm>
            <a:off x="7812357" y="972235"/>
            <a:ext cx="3383280" cy="5047735"/>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2501121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CE72-4190-4564-BA4C-736F6F5FFB46}"/>
              </a:ext>
            </a:extLst>
          </p:cNvPr>
          <p:cNvSpPr>
            <a:spLocks noGrp="1"/>
          </p:cNvSpPr>
          <p:nvPr>
            <p:ph type="title"/>
          </p:nvPr>
        </p:nvSpPr>
        <p:spPr/>
        <p:txBody>
          <a:bodyPr/>
          <a:lstStyle/>
          <a:p>
            <a:r>
              <a:rPr lang="en-US" dirty="0"/>
              <a:t>Testing the Prototype</a:t>
            </a:r>
            <a:endParaRPr lang="en-IN" dirty="0"/>
          </a:p>
        </p:txBody>
      </p:sp>
      <p:pic>
        <p:nvPicPr>
          <p:cNvPr id="4" name="Content Placeholder 3" descr="A picture containing cluttered&#10;&#10;Description automatically generated">
            <a:extLst>
              <a:ext uri="{FF2B5EF4-FFF2-40B4-BE49-F238E27FC236}">
                <a16:creationId xmlns:a16="http://schemas.microsoft.com/office/drawing/2014/main" id="{E4139653-477E-45DB-BCF6-DF055A826385}"/>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838200" y="1568262"/>
            <a:ext cx="4851695" cy="4165788"/>
          </a:xfrm>
          <a:prstGeom prst="rect">
            <a:avLst/>
          </a:prstGeom>
        </p:spPr>
      </p:pic>
      <p:pic>
        <p:nvPicPr>
          <p:cNvPr id="5" name="WhatsApp Video 2022-04-09 at 9.48.17 PM">
            <a:hlinkClick r:id="" action="ppaction://media"/>
            <a:extLst>
              <a:ext uri="{FF2B5EF4-FFF2-40B4-BE49-F238E27FC236}">
                <a16:creationId xmlns:a16="http://schemas.microsoft.com/office/drawing/2014/main" id="{BEB24AFD-B5C6-4231-9417-4149C3492D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19874" y="1568262"/>
            <a:ext cx="4552951" cy="4165788"/>
          </a:xfrm>
          <a:prstGeom prst="rect">
            <a:avLst/>
          </a:prstGeom>
        </p:spPr>
      </p:pic>
    </p:spTree>
    <p:extLst>
      <p:ext uri="{BB962C8B-B14F-4D97-AF65-F5344CB8AC3E}">
        <p14:creationId xmlns:p14="http://schemas.microsoft.com/office/powerpoint/2010/main" val="14259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picture containing automaton&#10;&#10;Description automatically generated">
            <a:extLst>
              <a:ext uri="{FF2B5EF4-FFF2-40B4-BE49-F238E27FC236}">
                <a16:creationId xmlns:a16="http://schemas.microsoft.com/office/drawing/2014/main" id="{FD843A2A-082E-4151-92C9-8CADE8B58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6025" y="2384425"/>
            <a:ext cx="4845050" cy="3616325"/>
          </a:xfrm>
          <a:prstGeom prst="rect">
            <a:avLst/>
          </a:prstGeom>
        </p:spPr>
      </p:pic>
      <p:pic>
        <p:nvPicPr>
          <p:cNvPr id="11" name="Picture 10">
            <a:extLst>
              <a:ext uri="{FF2B5EF4-FFF2-40B4-BE49-F238E27FC236}">
                <a16:creationId xmlns:a16="http://schemas.microsoft.com/office/drawing/2014/main" id="{92F2638E-5A4C-430C-B903-0BC67329D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750" y="2384425"/>
            <a:ext cx="4845050" cy="3616325"/>
          </a:xfrm>
          <a:prstGeom prst="rect">
            <a:avLst/>
          </a:prstGeom>
        </p:spPr>
      </p:pic>
      <p:sp>
        <p:nvSpPr>
          <p:cNvPr id="2" name="Title 1">
            <a:extLst>
              <a:ext uri="{FF2B5EF4-FFF2-40B4-BE49-F238E27FC236}">
                <a16:creationId xmlns:a16="http://schemas.microsoft.com/office/drawing/2014/main" id="{C88728C1-4F58-4FBB-B00C-6195126E9064}"/>
              </a:ext>
            </a:extLst>
          </p:cNvPr>
          <p:cNvSpPr>
            <a:spLocks noGrp="1"/>
          </p:cNvSpPr>
          <p:nvPr>
            <p:ph type="title"/>
          </p:nvPr>
        </p:nvSpPr>
        <p:spPr>
          <a:xfrm>
            <a:off x="870204" y="606564"/>
            <a:ext cx="10451592" cy="1325563"/>
          </a:xfrm>
        </p:spPr>
        <p:txBody>
          <a:bodyPr vert="horz" lIns="91440" tIns="45720" rIns="91440" bIns="45720" rtlCol="0" anchor="ctr">
            <a:normAutofit/>
          </a:bodyPr>
          <a:lstStyle/>
          <a:p>
            <a:r>
              <a:rPr lang="en-US"/>
              <a:t>Final Look of the Prototype </a:t>
            </a:r>
          </a:p>
        </p:txBody>
      </p:sp>
    </p:spTree>
    <p:extLst>
      <p:ext uri="{BB962C8B-B14F-4D97-AF65-F5344CB8AC3E}">
        <p14:creationId xmlns:p14="http://schemas.microsoft.com/office/powerpoint/2010/main" val="1505541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FCFC85-3CA8-42AE-B2AF-2194468B74C7}"/>
              </a:ext>
            </a:extLst>
          </p:cNvPr>
          <p:cNvSpPr>
            <a:spLocks noGrp="1"/>
          </p:cNvSpPr>
          <p:nvPr>
            <p:ph type="title"/>
          </p:nvPr>
        </p:nvSpPr>
        <p:spPr>
          <a:xfrm>
            <a:off x="808638" y="386930"/>
            <a:ext cx="9236700" cy="1188950"/>
          </a:xfrm>
        </p:spPr>
        <p:txBody>
          <a:bodyPr anchor="b">
            <a:normAutofit/>
          </a:bodyPr>
          <a:lstStyle/>
          <a:p>
            <a:r>
              <a:rPr lang="en-US" b="1" dirty="0">
                <a:latin typeface="Times New Roman" panose="02020603050405020304" pitchFamily="18" charset="0"/>
                <a:cs typeface="Times New Roman" panose="02020603050405020304" pitchFamily="18" charset="0"/>
              </a:rPr>
              <a:t>Introduction. </a:t>
            </a:r>
            <a:endParaRPr lang="en-IN" b="1" dirty="0">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2" name="Rectangle 2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9C9135-33A3-4B41-A450-4894F704851F}"/>
              </a:ext>
            </a:extLst>
          </p:cNvPr>
          <p:cNvSpPr>
            <a:spLocks noGrp="1"/>
          </p:cNvSpPr>
          <p:nvPr>
            <p:ph idx="1"/>
          </p:nvPr>
        </p:nvSpPr>
        <p:spPr>
          <a:xfrm>
            <a:off x="737407" y="2272683"/>
            <a:ext cx="10199921" cy="3762357"/>
          </a:xfrm>
        </p:spPr>
        <p:txBody>
          <a:bodyPr anchor="ctr">
            <a:normAutofit/>
          </a:bodyPr>
          <a:lstStyle/>
          <a:p>
            <a:pPr>
              <a:lnSpc>
                <a:spcPct val="100000"/>
              </a:lnSpc>
            </a:pPr>
            <a:r>
              <a:rPr lang="en-US" sz="2000" dirty="0">
                <a:latin typeface="Times New Roman" panose="02020603050405020304" pitchFamily="18" charset="0"/>
                <a:cs typeface="Times New Roman" panose="02020603050405020304" pitchFamily="18" charset="0"/>
              </a:rPr>
              <a:t>Farmers use chemicals to control pests and the growth of unwanted herbs. Traditional farmers spray herbicides or pesticides using Lever Operated Knapsack Sprayer. </a:t>
            </a:r>
          </a:p>
          <a:p>
            <a:pPr>
              <a:lnSpc>
                <a:spcPct val="100000"/>
              </a:lnSpc>
            </a:pPr>
            <a:r>
              <a:rPr lang="en-US" sz="2000" dirty="0">
                <a:latin typeface="Times New Roman" panose="02020603050405020304" pitchFamily="18" charset="0"/>
                <a:cs typeface="Times New Roman" panose="02020603050405020304" pitchFamily="18" charset="0"/>
              </a:rPr>
              <a:t>By using this sprayer, the amount of chemicals sprayed is not controlled, and manual spraying results in affecting the farmers health due to direct contact with chemicals. </a:t>
            </a:r>
          </a:p>
          <a:p>
            <a:pPr>
              <a:lnSpc>
                <a:spcPct val="100000"/>
              </a:lnSpc>
            </a:pPr>
            <a:r>
              <a:rPr lang="en-US" sz="2000" dirty="0">
                <a:latin typeface="Times New Roman" panose="02020603050405020304" pitchFamily="18" charset="0"/>
                <a:cs typeface="Times New Roman" panose="02020603050405020304" pitchFamily="18" charset="0"/>
              </a:rPr>
              <a:t>By using manual sprayer, the farmer might spray too much chemicals resulting in crop damage and reduces the fertility of the soil. In order to avoid the following issues, we have come up with Automated Spraying Robot which can be operated remotely.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9987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watching empty phone">
            <a:extLst>
              <a:ext uri="{FF2B5EF4-FFF2-40B4-BE49-F238E27FC236}">
                <a16:creationId xmlns:a16="http://schemas.microsoft.com/office/drawing/2014/main" id="{249D9186-5B64-95FC-CACF-05BA982CF03C}"/>
              </a:ext>
            </a:extLst>
          </p:cNvPr>
          <p:cNvPicPr>
            <a:picLocks noChangeAspect="1"/>
          </p:cNvPicPr>
          <p:nvPr/>
        </p:nvPicPr>
        <p:blipFill rotWithShape="1">
          <a:blip r:embed="rId2">
            <a:alphaModFix amt="50000"/>
          </a:blip>
          <a:srcRect t="15709"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04E53009-92C3-4C89-9A0E-8D2D591E863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Application of Remote Control on Mobile </a:t>
            </a: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1369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A31F811-1369-4AF3-A8F0-9ABA02968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025899"/>
            <a:ext cx="5294716" cy="2806199"/>
          </a:xfrm>
          <a:prstGeom prst="rect">
            <a:avLst/>
          </a:prstGeom>
        </p:spPr>
      </p:pic>
      <p:cxnSp>
        <p:nvCxnSpPr>
          <p:cNvPr id="19" name="Straight Connector 1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application&#10;&#10;Description automatically generated">
            <a:extLst>
              <a:ext uri="{FF2B5EF4-FFF2-40B4-BE49-F238E27FC236}">
                <a16:creationId xmlns:a16="http://schemas.microsoft.com/office/drawing/2014/main" id="{39567ADF-D595-4BC5-A683-0B90DA336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059615"/>
            <a:ext cx="5294715" cy="4738769"/>
          </a:xfrm>
          <a:prstGeom prst="rect">
            <a:avLst/>
          </a:prstGeom>
        </p:spPr>
      </p:pic>
    </p:spTree>
    <p:extLst>
      <p:ext uri="{BB962C8B-B14F-4D97-AF65-F5344CB8AC3E}">
        <p14:creationId xmlns:p14="http://schemas.microsoft.com/office/powerpoint/2010/main" val="816429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F1A06-A3E4-4580-B2FF-8FC488015D9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Final Testing </a:t>
            </a:r>
          </a:p>
        </p:txBody>
      </p:sp>
      <p:pic>
        <p:nvPicPr>
          <p:cNvPr id="5" name="VIDEO">
            <a:hlinkClick r:id="" action="ppaction://media"/>
            <a:extLst>
              <a:ext uri="{FF2B5EF4-FFF2-40B4-BE49-F238E27FC236}">
                <a16:creationId xmlns:a16="http://schemas.microsoft.com/office/drawing/2014/main" id="{4AFD6DA6-DFE1-4677-806B-B7F853DC73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527804" y="1253331"/>
            <a:ext cx="3499104" cy="4351338"/>
          </a:xfrm>
        </p:spPr>
      </p:pic>
      <p:pic>
        <p:nvPicPr>
          <p:cNvPr id="6" name="VIDEO2">
            <a:hlinkClick r:id="" action="ppaction://media"/>
            <a:extLst>
              <a:ext uri="{FF2B5EF4-FFF2-40B4-BE49-F238E27FC236}">
                <a16:creationId xmlns:a16="http://schemas.microsoft.com/office/drawing/2014/main" id="{A689AEED-A283-41AE-B89B-B621CEBE3C1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229600" y="1253330"/>
            <a:ext cx="3479318" cy="4351339"/>
          </a:xfrm>
          <a:prstGeom prst="rect">
            <a:avLst/>
          </a:prstGeom>
        </p:spPr>
      </p:pic>
    </p:spTree>
    <p:extLst>
      <p:ext uri="{BB962C8B-B14F-4D97-AF65-F5344CB8AC3E}">
        <p14:creationId xmlns:p14="http://schemas.microsoft.com/office/powerpoint/2010/main" val="374226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78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7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E0406-1913-4E36-9446-5A753A0CFCC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Costing </a:t>
            </a:r>
          </a:p>
        </p:txBody>
      </p:sp>
      <p:graphicFrame>
        <p:nvGraphicFramePr>
          <p:cNvPr id="7" name="Content Placeholder 3">
            <a:extLst>
              <a:ext uri="{FF2B5EF4-FFF2-40B4-BE49-F238E27FC236}">
                <a16:creationId xmlns:a16="http://schemas.microsoft.com/office/drawing/2014/main" id="{88964430-B9F7-46E8-AC9B-147EB98E8984}"/>
              </a:ext>
            </a:extLst>
          </p:cNvPr>
          <p:cNvGraphicFramePr>
            <a:graphicFrameLocks/>
          </p:cNvGraphicFramePr>
          <p:nvPr>
            <p:extLst>
              <p:ext uri="{D42A27DB-BD31-4B8C-83A1-F6EECF244321}">
                <p14:modId xmlns:p14="http://schemas.microsoft.com/office/powerpoint/2010/main" val="1645512061"/>
              </p:ext>
            </p:extLst>
          </p:nvPr>
        </p:nvGraphicFramePr>
        <p:xfrm>
          <a:off x="4677475" y="640080"/>
          <a:ext cx="6408454" cy="5578823"/>
        </p:xfrm>
        <a:graphic>
          <a:graphicData uri="http://schemas.openxmlformats.org/drawingml/2006/table">
            <a:tbl>
              <a:tblPr firstRow="1" firstCol="1" bandRow="1">
                <a:solidFill>
                  <a:schemeClr val="bg1">
                    <a:lumMod val="95000"/>
                  </a:schemeClr>
                </a:solidFill>
                <a:tableStyleId>{5C22544A-7EE6-4342-B048-85BDC9FD1C3A}</a:tableStyleId>
              </a:tblPr>
              <a:tblGrid>
                <a:gridCol w="2297995">
                  <a:extLst>
                    <a:ext uri="{9D8B030D-6E8A-4147-A177-3AD203B41FA5}">
                      <a16:colId xmlns:a16="http://schemas.microsoft.com/office/drawing/2014/main" val="2411688308"/>
                    </a:ext>
                  </a:extLst>
                </a:gridCol>
                <a:gridCol w="1154961">
                  <a:extLst>
                    <a:ext uri="{9D8B030D-6E8A-4147-A177-3AD203B41FA5}">
                      <a16:colId xmlns:a16="http://schemas.microsoft.com/office/drawing/2014/main" val="210002241"/>
                    </a:ext>
                  </a:extLst>
                </a:gridCol>
                <a:gridCol w="1343022">
                  <a:extLst>
                    <a:ext uri="{9D8B030D-6E8A-4147-A177-3AD203B41FA5}">
                      <a16:colId xmlns:a16="http://schemas.microsoft.com/office/drawing/2014/main" val="150867796"/>
                    </a:ext>
                  </a:extLst>
                </a:gridCol>
                <a:gridCol w="1612476">
                  <a:extLst>
                    <a:ext uri="{9D8B030D-6E8A-4147-A177-3AD203B41FA5}">
                      <a16:colId xmlns:a16="http://schemas.microsoft.com/office/drawing/2014/main" val="611313350"/>
                    </a:ext>
                  </a:extLst>
                </a:gridCol>
              </a:tblGrid>
              <a:tr h="307043">
                <a:tc>
                  <a:txBody>
                    <a:bodyPr/>
                    <a:lstStyle/>
                    <a:p>
                      <a:pPr marL="6350" marR="38100" indent="-6350" algn="just">
                        <a:lnSpc>
                          <a:spcPct val="111000"/>
                        </a:lnSpc>
                        <a:spcAft>
                          <a:spcPts val="590"/>
                        </a:spcAft>
                      </a:pPr>
                      <a:r>
                        <a:rPr lang="en-IN" sz="1100" b="1" cap="none" spc="0">
                          <a:solidFill>
                            <a:schemeClr val="tx1"/>
                          </a:solidFill>
                          <a:effectLst/>
                        </a:rPr>
                        <a:t>Components </a:t>
                      </a:r>
                      <a:endParaRPr lang="en-IN" sz="11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IN" sz="1100" b="1" cap="none" spc="0">
                          <a:solidFill>
                            <a:schemeClr val="tx1"/>
                          </a:solidFill>
                          <a:effectLst/>
                        </a:rPr>
                        <a:t>Quantity </a:t>
                      </a:r>
                      <a:endParaRPr lang="en-IN" sz="11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IN" sz="1100" b="1" cap="none" spc="0">
                          <a:solidFill>
                            <a:schemeClr val="tx1"/>
                          </a:solidFill>
                          <a:effectLst/>
                        </a:rPr>
                        <a:t>Price/Unit (RM)</a:t>
                      </a:r>
                      <a:endParaRPr lang="en-IN" sz="11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IN" sz="1100" b="1" cap="none" spc="0">
                          <a:solidFill>
                            <a:schemeClr val="tx1"/>
                          </a:solidFill>
                          <a:effectLst/>
                        </a:rPr>
                        <a:t>Total Price (RM)</a:t>
                      </a:r>
                      <a:endParaRPr lang="en-IN" sz="11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036497786"/>
                  </a:ext>
                </a:extLst>
              </a:tr>
              <a:tr h="263589">
                <a:tc>
                  <a:txBody>
                    <a:bodyPr/>
                    <a:lstStyle/>
                    <a:p>
                      <a:pPr marL="6350" marR="38100" indent="-6350" algn="just">
                        <a:lnSpc>
                          <a:spcPct val="111000"/>
                        </a:lnSpc>
                        <a:spcAft>
                          <a:spcPts val="590"/>
                        </a:spcAft>
                      </a:pPr>
                      <a:r>
                        <a:rPr lang="en-IN" sz="800" b="1" cap="none" spc="0">
                          <a:solidFill>
                            <a:schemeClr val="tx1"/>
                          </a:solidFill>
                          <a:effectLst/>
                        </a:rPr>
                        <a:t>Arduino Mega R3 </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180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180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847006397"/>
                  </a:ext>
                </a:extLst>
              </a:tr>
              <a:tr h="263589">
                <a:tc>
                  <a:txBody>
                    <a:bodyPr/>
                    <a:lstStyle/>
                    <a:p>
                      <a:pPr marL="6350" marR="38100" indent="-6350" algn="just">
                        <a:lnSpc>
                          <a:spcPct val="111000"/>
                        </a:lnSpc>
                        <a:spcAft>
                          <a:spcPts val="590"/>
                        </a:spcAft>
                      </a:pPr>
                      <a:r>
                        <a:rPr lang="en-IN" sz="800" b="1" cap="none" spc="0">
                          <a:solidFill>
                            <a:schemeClr val="tx1"/>
                          </a:solidFill>
                          <a:effectLst/>
                        </a:rPr>
                        <a:t>Water Pump 240L/H</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14.72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29.44</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699740953"/>
                  </a:ext>
                </a:extLst>
              </a:tr>
              <a:tr h="263589">
                <a:tc>
                  <a:txBody>
                    <a:bodyPr/>
                    <a:lstStyle/>
                    <a:p>
                      <a:pPr marL="6350" marR="38100" indent="-6350" algn="just">
                        <a:lnSpc>
                          <a:spcPct val="111000"/>
                        </a:lnSpc>
                        <a:spcAft>
                          <a:spcPts val="590"/>
                        </a:spcAft>
                      </a:pPr>
                      <a:r>
                        <a:rPr lang="en-IN" sz="800" b="1" cap="none" spc="0">
                          <a:solidFill>
                            <a:schemeClr val="tx1"/>
                          </a:solidFill>
                          <a:effectLst/>
                        </a:rPr>
                        <a:t>Diode Rectifier (1A/50V)</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4</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1.24</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4.96</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285785869"/>
                  </a:ext>
                </a:extLst>
              </a:tr>
              <a:tr h="263589">
                <a:tc>
                  <a:txBody>
                    <a:bodyPr/>
                    <a:lstStyle/>
                    <a:p>
                      <a:pPr marL="6350" marR="38100" indent="-6350" algn="just">
                        <a:lnSpc>
                          <a:spcPct val="111000"/>
                        </a:lnSpc>
                        <a:spcAft>
                          <a:spcPts val="590"/>
                        </a:spcAft>
                      </a:pPr>
                      <a:r>
                        <a:rPr lang="en-IN" sz="800" b="1" cap="none" spc="0">
                          <a:solidFill>
                            <a:schemeClr val="tx1"/>
                          </a:solidFill>
                          <a:effectLst/>
                        </a:rPr>
                        <a:t>DC Motors 6V</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4</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19.34</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77.36</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488379378"/>
                  </a:ext>
                </a:extLst>
              </a:tr>
              <a:tr h="263589">
                <a:tc>
                  <a:txBody>
                    <a:bodyPr/>
                    <a:lstStyle/>
                    <a:p>
                      <a:pPr marL="6350" marR="38100" indent="-6350" algn="just">
                        <a:lnSpc>
                          <a:spcPct val="111000"/>
                        </a:lnSpc>
                        <a:spcAft>
                          <a:spcPts val="590"/>
                        </a:spcAft>
                      </a:pPr>
                      <a:r>
                        <a:rPr lang="en-IN" sz="800" b="1" cap="none" spc="0">
                          <a:solidFill>
                            <a:schemeClr val="tx1"/>
                          </a:solidFill>
                          <a:effectLst/>
                        </a:rPr>
                        <a:t>Servo Generic Rotation</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29</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58</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767024894"/>
                  </a:ext>
                </a:extLst>
              </a:tr>
              <a:tr h="263589">
                <a:tc>
                  <a:txBody>
                    <a:bodyPr/>
                    <a:lstStyle/>
                    <a:p>
                      <a:pPr marL="6350" marR="38100" indent="-6350" algn="just">
                        <a:lnSpc>
                          <a:spcPct val="111000"/>
                        </a:lnSpc>
                        <a:spcAft>
                          <a:spcPts val="590"/>
                        </a:spcAft>
                      </a:pPr>
                      <a:r>
                        <a:rPr lang="en-IN" sz="800" b="1" cap="none" spc="0">
                          <a:solidFill>
                            <a:schemeClr val="tx1"/>
                          </a:solidFill>
                          <a:effectLst/>
                        </a:rPr>
                        <a:t>Wall Adapter Power Supply</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21.02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21.02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062026815"/>
                  </a:ext>
                </a:extLst>
              </a:tr>
              <a:tr h="263589">
                <a:tc>
                  <a:txBody>
                    <a:bodyPr/>
                    <a:lstStyle/>
                    <a:p>
                      <a:pPr marL="6350" marR="38100" indent="-6350" algn="just">
                        <a:lnSpc>
                          <a:spcPct val="111000"/>
                        </a:lnSpc>
                        <a:spcAft>
                          <a:spcPts val="590"/>
                        </a:spcAft>
                      </a:pPr>
                      <a:r>
                        <a:rPr lang="en-IN" sz="800" b="1" cap="none" spc="0">
                          <a:solidFill>
                            <a:schemeClr val="tx1"/>
                          </a:solidFill>
                          <a:effectLst/>
                        </a:rPr>
                        <a:t>Mini Pushbutton Switch </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1.24</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1.24</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825585996"/>
                  </a:ext>
                </a:extLst>
              </a:tr>
              <a:tr h="263589">
                <a:tc>
                  <a:txBody>
                    <a:bodyPr/>
                    <a:lstStyle/>
                    <a:p>
                      <a:pPr marL="6350" marR="38100" indent="-6350" algn="just">
                        <a:lnSpc>
                          <a:spcPct val="111000"/>
                        </a:lnSpc>
                        <a:spcAft>
                          <a:spcPts val="590"/>
                        </a:spcAft>
                      </a:pPr>
                      <a:r>
                        <a:rPr lang="en-IN" sz="800" b="1" cap="none" spc="0">
                          <a:solidFill>
                            <a:schemeClr val="tx1"/>
                          </a:solidFill>
                          <a:effectLst/>
                        </a:rPr>
                        <a:t>Bluetooth (HC-05)</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13.90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13.90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519326031"/>
                  </a:ext>
                </a:extLst>
              </a:tr>
              <a:tr h="263589">
                <a:tc>
                  <a:txBody>
                    <a:bodyPr/>
                    <a:lstStyle/>
                    <a:p>
                      <a:pPr marL="6350" marR="38100" indent="-6350" algn="just">
                        <a:lnSpc>
                          <a:spcPct val="111000"/>
                        </a:lnSpc>
                        <a:spcAft>
                          <a:spcPts val="590"/>
                        </a:spcAft>
                      </a:pPr>
                      <a:r>
                        <a:rPr lang="en-IN" sz="800" b="1" cap="none" spc="0">
                          <a:solidFill>
                            <a:schemeClr val="tx1"/>
                          </a:solidFill>
                          <a:effectLst/>
                        </a:rPr>
                        <a:t>N-Channel MOSFET 60V/30A</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6.05</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6.05</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094024388"/>
                  </a:ext>
                </a:extLst>
              </a:tr>
              <a:tr h="263589">
                <a:tc>
                  <a:txBody>
                    <a:bodyPr/>
                    <a:lstStyle/>
                    <a:p>
                      <a:pPr marL="6350" marR="38100" indent="-6350" algn="just">
                        <a:lnSpc>
                          <a:spcPct val="111000"/>
                        </a:lnSpc>
                        <a:spcAft>
                          <a:spcPts val="590"/>
                        </a:spcAft>
                      </a:pPr>
                      <a:r>
                        <a:rPr lang="en-IN" sz="800" b="1" cap="none" spc="0">
                          <a:solidFill>
                            <a:schemeClr val="tx1"/>
                          </a:solidFill>
                          <a:effectLst/>
                        </a:rPr>
                        <a:t>Voltage Regulator 5V</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2.65</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5.30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460029433"/>
                  </a:ext>
                </a:extLst>
              </a:tr>
              <a:tr h="263589">
                <a:tc>
                  <a:txBody>
                    <a:bodyPr/>
                    <a:lstStyle/>
                    <a:p>
                      <a:pPr marL="6350" marR="38100" indent="-6350" algn="just">
                        <a:lnSpc>
                          <a:spcPct val="111000"/>
                        </a:lnSpc>
                        <a:spcAft>
                          <a:spcPts val="590"/>
                        </a:spcAft>
                      </a:pPr>
                      <a:r>
                        <a:rPr lang="en-IN" sz="800" b="1" cap="none" spc="0">
                          <a:solidFill>
                            <a:schemeClr val="tx1"/>
                          </a:solidFill>
                          <a:effectLst/>
                        </a:rPr>
                        <a:t>Electrolytic Capacitor 1uF/50V</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1.54</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3.08</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459543821"/>
                  </a:ext>
                </a:extLst>
              </a:tr>
              <a:tr h="263589">
                <a:tc>
                  <a:txBody>
                    <a:bodyPr/>
                    <a:lstStyle/>
                    <a:p>
                      <a:pPr marL="6350" marR="38100" indent="-6350" algn="just">
                        <a:lnSpc>
                          <a:spcPct val="111000"/>
                        </a:lnSpc>
                        <a:spcAft>
                          <a:spcPts val="590"/>
                        </a:spcAft>
                      </a:pPr>
                      <a:r>
                        <a:rPr lang="en-IN" sz="800" b="1" cap="none" spc="0">
                          <a:solidFill>
                            <a:schemeClr val="tx1"/>
                          </a:solidFill>
                          <a:effectLst/>
                        </a:rPr>
                        <a:t>Relay Module 4-channel</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6.31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12.62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307517453"/>
                  </a:ext>
                </a:extLst>
              </a:tr>
              <a:tr h="263589">
                <a:tc>
                  <a:txBody>
                    <a:bodyPr/>
                    <a:lstStyle/>
                    <a:p>
                      <a:pPr marL="6350" marR="38100" indent="-6350" algn="just">
                        <a:lnSpc>
                          <a:spcPct val="111000"/>
                        </a:lnSpc>
                        <a:spcAft>
                          <a:spcPts val="590"/>
                        </a:spcAft>
                      </a:pPr>
                      <a:r>
                        <a:rPr lang="en-IN" sz="800" b="1" cap="none" spc="0">
                          <a:solidFill>
                            <a:schemeClr val="tx1"/>
                          </a:solidFill>
                          <a:effectLst/>
                        </a:rPr>
                        <a:t>Motor Driver L298N</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4.90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9.80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01935706"/>
                  </a:ext>
                </a:extLst>
              </a:tr>
              <a:tr h="263589">
                <a:tc>
                  <a:txBody>
                    <a:bodyPr/>
                    <a:lstStyle/>
                    <a:p>
                      <a:pPr marL="6350" marR="38100" indent="-6350" algn="just">
                        <a:lnSpc>
                          <a:spcPct val="111000"/>
                        </a:lnSpc>
                        <a:spcAft>
                          <a:spcPts val="590"/>
                        </a:spcAft>
                      </a:pPr>
                      <a:r>
                        <a:rPr lang="en-IN" sz="800" b="1" cap="none" spc="0">
                          <a:solidFill>
                            <a:schemeClr val="tx1"/>
                          </a:solidFill>
                          <a:effectLst/>
                        </a:rPr>
                        <a:t>Model Ply </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 </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5.20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10.40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35673722"/>
                  </a:ext>
                </a:extLst>
              </a:tr>
              <a:tr h="263589">
                <a:tc>
                  <a:txBody>
                    <a:bodyPr/>
                    <a:lstStyle/>
                    <a:p>
                      <a:pPr marL="6350" marR="38100" indent="-6350" algn="just">
                        <a:lnSpc>
                          <a:spcPct val="111000"/>
                        </a:lnSpc>
                        <a:spcAft>
                          <a:spcPts val="590"/>
                        </a:spcAft>
                      </a:pPr>
                      <a:r>
                        <a:rPr lang="en-IN" sz="800" b="1" cap="none" spc="0">
                          <a:solidFill>
                            <a:schemeClr val="tx1"/>
                          </a:solidFill>
                          <a:effectLst/>
                        </a:rPr>
                        <a:t>Jumper Wires (M/M)</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4</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3.70</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14.8</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585636471"/>
                  </a:ext>
                </a:extLst>
              </a:tr>
              <a:tr h="263589">
                <a:tc>
                  <a:txBody>
                    <a:bodyPr/>
                    <a:lstStyle/>
                    <a:p>
                      <a:pPr marL="6350" marR="38100" indent="-6350" algn="just">
                        <a:lnSpc>
                          <a:spcPct val="111000"/>
                        </a:lnSpc>
                        <a:spcAft>
                          <a:spcPts val="590"/>
                        </a:spcAft>
                      </a:pPr>
                      <a:r>
                        <a:rPr lang="en-IN" sz="800" b="1" cap="none" spc="0">
                          <a:solidFill>
                            <a:schemeClr val="tx1"/>
                          </a:solidFill>
                          <a:effectLst/>
                        </a:rPr>
                        <a:t>Breadboard </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19.42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19.42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213226623"/>
                  </a:ext>
                </a:extLst>
              </a:tr>
              <a:tr h="263589">
                <a:tc>
                  <a:txBody>
                    <a:bodyPr/>
                    <a:lstStyle/>
                    <a:p>
                      <a:pPr marL="6350" marR="38100" indent="-6350" algn="just">
                        <a:lnSpc>
                          <a:spcPct val="111000"/>
                        </a:lnSpc>
                        <a:spcAft>
                          <a:spcPts val="590"/>
                        </a:spcAft>
                      </a:pPr>
                      <a:r>
                        <a:rPr lang="en-IN" sz="800" b="1" cap="none" spc="0">
                          <a:solidFill>
                            <a:schemeClr val="tx1"/>
                          </a:solidFill>
                          <a:effectLst/>
                        </a:rPr>
                        <a:t>Hose </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12</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289262146"/>
                  </a:ext>
                </a:extLst>
              </a:tr>
              <a:tr h="263589">
                <a:tc>
                  <a:txBody>
                    <a:bodyPr/>
                    <a:lstStyle/>
                    <a:p>
                      <a:pPr marL="6350" marR="38100" indent="-6350" algn="just">
                        <a:lnSpc>
                          <a:spcPct val="111000"/>
                        </a:lnSpc>
                        <a:spcAft>
                          <a:spcPts val="590"/>
                        </a:spcAft>
                      </a:pPr>
                      <a:r>
                        <a:rPr lang="en-IN" sz="800" b="1" cap="none" spc="0">
                          <a:solidFill>
                            <a:schemeClr val="tx1"/>
                          </a:solidFill>
                          <a:effectLst/>
                        </a:rPr>
                        <a:t>Nozzle </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2.21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2.21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8205630"/>
                  </a:ext>
                </a:extLst>
              </a:tr>
              <a:tr h="263589">
                <a:tc>
                  <a:txBody>
                    <a:bodyPr/>
                    <a:lstStyle/>
                    <a:p>
                      <a:pPr marL="6350" marR="38100" indent="-6350" algn="just">
                        <a:lnSpc>
                          <a:spcPct val="111000"/>
                        </a:lnSpc>
                        <a:spcAft>
                          <a:spcPts val="590"/>
                        </a:spcAft>
                      </a:pPr>
                      <a:r>
                        <a:rPr lang="en-IN" sz="800" b="1" cap="none" spc="0">
                          <a:solidFill>
                            <a:schemeClr val="tx1"/>
                          </a:solidFill>
                          <a:effectLst/>
                        </a:rPr>
                        <a:t>Battery 12V </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19.8</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marL="6350" marR="38100" indent="-6350" algn="just">
                        <a:lnSpc>
                          <a:spcPct val="111000"/>
                        </a:lnSpc>
                        <a:spcAft>
                          <a:spcPts val="590"/>
                        </a:spcAft>
                      </a:pPr>
                      <a:r>
                        <a:rPr lang="en-IN" sz="800" cap="none" spc="0">
                          <a:solidFill>
                            <a:schemeClr val="tx1"/>
                          </a:solidFill>
                          <a:effectLst/>
                        </a:rPr>
                        <a:t>19.8</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88536951"/>
                  </a:ext>
                </a:extLst>
              </a:tr>
              <a:tr h="263589">
                <a:tc>
                  <a:txBody>
                    <a:bodyPr/>
                    <a:lstStyle/>
                    <a:p>
                      <a:pPr marL="6350" marR="38100" indent="-6350" algn="just">
                        <a:lnSpc>
                          <a:spcPct val="111000"/>
                        </a:lnSpc>
                        <a:spcAft>
                          <a:spcPts val="590"/>
                        </a:spcAft>
                      </a:pPr>
                      <a:r>
                        <a:rPr lang="en-IN" sz="800" b="1" cap="none" spc="0">
                          <a:solidFill>
                            <a:schemeClr val="tx1"/>
                          </a:solidFill>
                          <a:effectLst/>
                        </a:rPr>
                        <a:t> </a:t>
                      </a:r>
                      <a:endParaRPr lang="en-IN" sz="8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 </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a:solidFill>
                            <a:schemeClr val="tx1"/>
                          </a:solidFill>
                          <a:effectLst/>
                        </a:rPr>
                        <a:t> </a:t>
                      </a:r>
                      <a:endParaRPr lang="en-IN" sz="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marL="6350" marR="38100" indent="-6350" algn="just">
                        <a:lnSpc>
                          <a:spcPct val="111000"/>
                        </a:lnSpc>
                        <a:spcAft>
                          <a:spcPts val="590"/>
                        </a:spcAft>
                      </a:pPr>
                      <a:r>
                        <a:rPr lang="en-IN" sz="800" cap="none" spc="0" dirty="0">
                          <a:solidFill>
                            <a:schemeClr val="tx1"/>
                          </a:solidFill>
                          <a:effectLst/>
                        </a:rPr>
                        <a:t>Total: 498.32</a:t>
                      </a:r>
                      <a:endParaRPr lang="en-IN" sz="800" cap="none" spc="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4424" marR="28826" marT="12692" marB="95193">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73130966"/>
                  </a:ext>
                </a:extLst>
              </a:tr>
            </a:tbl>
          </a:graphicData>
        </a:graphic>
      </p:graphicFrame>
    </p:spTree>
    <p:extLst>
      <p:ext uri="{BB962C8B-B14F-4D97-AF65-F5344CB8AC3E}">
        <p14:creationId xmlns:p14="http://schemas.microsoft.com/office/powerpoint/2010/main" val="4079529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35EEE-A48C-47F9-84F8-77FC149F1428}"/>
              </a:ext>
            </a:extLst>
          </p:cNvPr>
          <p:cNvSpPr>
            <a:spLocks noGrp="1"/>
          </p:cNvSpPr>
          <p:nvPr>
            <p:ph type="title"/>
          </p:nvPr>
        </p:nvSpPr>
        <p:spPr>
          <a:xfrm>
            <a:off x="635000" y="640823"/>
            <a:ext cx="3418659" cy="5583148"/>
          </a:xfrm>
        </p:spPr>
        <p:txBody>
          <a:bodyPr anchor="ctr">
            <a:normAutofit/>
          </a:bodyPr>
          <a:lstStyle/>
          <a:p>
            <a:r>
              <a:rPr lang="en-US" sz="5400"/>
              <a:t>Problems Faced </a:t>
            </a:r>
            <a:endParaRPr lang="en-IN"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9FCE211-3FA7-9E38-844B-26C7347CB8BC}"/>
              </a:ext>
            </a:extLst>
          </p:cNvPr>
          <p:cNvGraphicFramePr>
            <a:graphicFrameLocks noGrp="1"/>
          </p:cNvGraphicFramePr>
          <p:nvPr>
            <p:ph idx="1"/>
            <p:extLst>
              <p:ext uri="{D42A27DB-BD31-4B8C-83A1-F6EECF244321}">
                <p14:modId xmlns:p14="http://schemas.microsoft.com/office/powerpoint/2010/main" val="199544806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6728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88CFCA-5ECB-435B-AD1D-DED7A0908DD8}"/>
              </a:ext>
            </a:extLst>
          </p:cNvPr>
          <p:cNvSpPr>
            <a:spLocks noGrp="1"/>
          </p:cNvSpPr>
          <p:nvPr>
            <p:ph type="title"/>
          </p:nvPr>
        </p:nvSpPr>
        <p:spPr>
          <a:xfrm>
            <a:off x="643467" y="321734"/>
            <a:ext cx="10905066" cy="1135737"/>
          </a:xfrm>
        </p:spPr>
        <p:txBody>
          <a:bodyPr>
            <a:normAutofit/>
          </a:bodyPr>
          <a:lstStyle/>
          <a:p>
            <a:r>
              <a:rPr lang="en-US" sz="3600" b="1">
                <a:latin typeface="Times New Roman" panose="02020603050405020304" pitchFamily="18" charset="0"/>
                <a:cs typeface="Times New Roman" panose="02020603050405020304" pitchFamily="18" charset="0"/>
              </a:rPr>
              <a:t>Conclusion. </a:t>
            </a:r>
            <a:endParaRPr lang="en-IN" sz="3600" b="1">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69747BD-679E-40D1-AA2B-1FFEC98611E8}"/>
              </a:ext>
            </a:extLst>
          </p:cNvPr>
          <p:cNvGraphicFramePr>
            <a:graphicFrameLocks noGrp="1"/>
          </p:cNvGraphicFramePr>
          <p:nvPr>
            <p:ph idx="1"/>
            <p:extLst>
              <p:ext uri="{D42A27DB-BD31-4B8C-83A1-F6EECF244321}">
                <p14:modId xmlns:p14="http://schemas.microsoft.com/office/powerpoint/2010/main" val="39942348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423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EE7917C-7F13-4B1B-81CE-0E38D8BBEE34}"/>
              </a:ext>
            </a:extLst>
          </p:cNvPr>
          <p:cNvGraphicFramePr>
            <a:graphicFrameLocks noGrp="1"/>
          </p:cNvGraphicFramePr>
          <p:nvPr>
            <p:ph idx="1"/>
            <p:extLst>
              <p:ext uri="{D42A27DB-BD31-4B8C-83A1-F6EECF244321}">
                <p14:modId xmlns:p14="http://schemas.microsoft.com/office/powerpoint/2010/main" val="1380044388"/>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9009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D4EF7-12A2-483E-A460-62623B236D95}"/>
              </a:ext>
            </a:extLst>
          </p:cNvPr>
          <p:cNvSpPr>
            <a:spLocks noGrp="1"/>
          </p:cNvSpPr>
          <p:nvPr>
            <p:ph type="title"/>
          </p:nvPr>
        </p:nvSpPr>
        <p:spPr>
          <a:xfrm>
            <a:off x="838200" y="365125"/>
            <a:ext cx="10401300" cy="1121959"/>
          </a:xfrm>
        </p:spPr>
        <p:txBody>
          <a:bodyPr>
            <a:noAutofit/>
          </a:bodyPr>
          <a:lstStyle/>
          <a:p>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Problem Statement. </a:t>
            </a:r>
            <a:endParaRPr lang="en-IN" b="1"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87A4C1-FB06-4125-B07E-DDC8EA8CE2F8}"/>
              </a:ext>
            </a:extLst>
          </p:cNvPr>
          <p:cNvSpPr>
            <a:spLocks noGrp="1"/>
          </p:cNvSpPr>
          <p:nvPr>
            <p:ph idx="1"/>
          </p:nvPr>
        </p:nvSpPr>
        <p:spPr>
          <a:xfrm>
            <a:off x="838200" y="1885950"/>
            <a:ext cx="10515600" cy="4295394"/>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Spraying herbicides or pesticides is one of the challenging task performed by farmers in agriculture field or palm plantation. </a:t>
            </a:r>
          </a:p>
          <a:p>
            <a:pPr>
              <a:lnSpc>
                <a:spcPct val="150000"/>
              </a:lnSpc>
            </a:pPr>
            <a:r>
              <a:rPr lang="en-US" sz="2000" dirty="0">
                <a:latin typeface="Times New Roman" panose="02020603050405020304" pitchFamily="18" charset="0"/>
                <a:cs typeface="Times New Roman" panose="02020603050405020304" pitchFamily="18" charset="0"/>
              </a:rPr>
              <a:t>While spraying herbicides the farmers get into direct contact with chemicals which causes health hazardous problems. </a:t>
            </a:r>
          </a:p>
          <a:p>
            <a:pPr>
              <a:lnSpc>
                <a:spcPct val="150000"/>
              </a:lnSpc>
            </a:pPr>
            <a:r>
              <a:rPr lang="en-US" sz="2000" dirty="0">
                <a:latin typeface="Times New Roman" panose="02020603050405020304" pitchFamily="18" charset="0"/>
                <a:cs typeface="Times New Roman" panose="02020603050405020304" pitchFamily="18" charset="0"/>
              </a:rPr>
              <a:t>Farmers wear gloves and masks to avoid health problems. But still the farmers are affected by heat stroke and other skin related diseases while working. </a:t>
            </a:r>
          </a:p>
          <a:p>
            <a:pPr>
              <a:lnSpc>
                <a:spcPct val="150000"/>
              </a:lnSpc>
            </a:pPr>
            <a:r>
              <a:rPr lang="en-US" sz="2000" dirty="0">
                <a:latin typeface="Times New Roman" panose="02020603050405020304" pitchFamily="18" charset="0"/>
                <a:cs typeface="Times New Roman" panose="02020603050405020304" pitchFamily="18" charset="0"/>
              </a:rPr>
              <a:t>In such situations use of robotics for spraying in agriculture or palm plantation is a very imminent technological solution that increases productivity and efficiency.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8626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DCD4319-21CA-4165-A08D-D1E05DC37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BD10E6-EA72-4519-99B0-95BC0B21A455}"/>
              </a:ext>
            </a:extLst>
          </p:cNvPr>
          <p:cNvSpPr>
            <a:spLocks noGrp="1"/>
          </p:cNvSpPr>
          <p:nvPr>
            <p:ph type="title"/>
          </p:nvPr>
        </p:nvSpPr>
        <p:spPr>
          <a:xfrm>
            <a:off x="1166648" y="655591"/>
            <a:ext cx="4929352" cy="2315616"/>
          </a:xfrm>
        </p:spPr>
        <p:txBody>
          <a:bodyPr>
            <a:normAutofit/>
          </a:bodyPr>
          <a:lstStyle/>
          <a:p>
            <a:r>
              <a:rPr lang="en-US"/>
              <a:t>Objective </a:t>
            </a:r>
            <a:endParaRPr lang="en-IN"/>
          </a:p>
        </p:txBody>
      </p:sp>
      <p:sp>
        <p:nvSpPr>
          <p:cNvPr id="139" name="Rectangle 138">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71669B06-C46A-44F5-8C95-4AA9C87956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42" name="Rectangle 64">
              <a:extLst>
                <a:ext uri="{FF2B5EF4-FFF2-40B4-BE49-F238E27FC236}">
                  <a16:creationId xmlns:a16="http://schemas.microsoft.com/office/drawing/2014/main" id="{4D76B2F7-4F50-4773-9D4F-290F71003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66">
              <a:extLst>
                <a:ext uri="{FF2B5EF4-FFF2-40B4-BE49-F238E27FC236}">
                  <a16:creationId xmlns:a16="http://schemas.microsoft.com/office/drawing/2014/main" id="{129C72A8-9B1F-4E7C-849C-3ED6C4F65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4">
              <a:extLst>
                <a:ext uri="{FF2B5EF4-FFF2-40B4-BE49-F238E27FC236}">
                  <a16:creationId xmlns:a16="http://schemas.microsoft.com/office/drawing/2014/main" id="{9B4AD277-5CD3-42C3-8B43-2D645DF11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66">
              <a:extLst>
                <a:ext uri="{FF2B5EF4-FFF2-40B4-BE49-F238E27FC236}">
                  <a16:creationId xmlns:a16="http://schemas.microsoft.com/office/drawing/2014/main" id="{6B705E15-6BC1-424E-9A76-D1005A391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4">
              <a:extLst>
                <a:ext uri="{FF2B5EF4-FFF2-40B4-BE49-F238E27FC236}">
                  <a16:creationId xmlns:a16="http://schemas.microsoft.com/office/drawing/2014/main" id="{1F76BC37-F98D-4577-97A0-F827D0D17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66">
              <a:extLst>
                <a:ext uri="{FF2B5EF4-FFF2-40B4-BE49-F238E27FC236}">
                  <a16:creationId xmlns:a16="http://schemas.microsoft.com/office/drawing/2014/main" id="{9BD26941-01BA-4D66-8E65-20857D3DCE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64">
              <a:extLst>
                <a:ext uri="{FF2B5EF4-FFF2-40B4-BE49-F238E27FC236}">
                  <a16:creationId xmlns:a16="http://schemas.microsoft.com/office/drawing/2014/main" id="{449B424C-62D9-4A49-AC52-5A78F2E40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66">
              <a:extLst>
                <a:ext uri="{FF2B5EF4-FFF2-40B4-BE49-F238E27FC236}">
                  <a16:creationId xmlns:a16="http://schemas.microsoft.com/office/drawing/2014/main" id="{576C9EBF-ED63-4269-A697-F6509920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64">
              <a:extLst>
                <a:ext uri="{FF2B5EF4-FFF2-40B4-BE49-F238E27FC236}">
                  <a16:creationId xmlns:a16="http://schemas.microsoft.com/office/drawing/2014/main" id="{AD803FF3-8F07-4737-8BB1-105F778F12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66">
              <a:extLst>
                <a:ext uri="{FF2B5EF4-FFF2-40B4-BE49-F238E27FC236}">
                  <a16:creationId xmlns:a16="http://schemas.microsoft.com/office/drawing/2014/main" id="{7FAED273-7CA0-4E1E-B334-37B189A6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64">
              <a:extLst>
                <a:ext uri="{FF2B5EF4-FFF2-40B4-BE49-F238E27FC236}">
                  <a16:creationId xmlns:a16="http://schemas.microsoft.com/office/drawing/2014/main" id="{C9C1E0D9-E570-4AF5-880E-BBA6DD522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66">
              <a:extLst>
                <a:ext uri="{FF2B5EF4-FFF2-40B4-BE49-F238E27FC236}">
                  <a16:creationId xmlns:a16="http://schemas.microsoft.com/office/drawing/2014/main" id="{EDEDE693-1FBA-4D1A-A164-53CCD5CB0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64">
              <a:extLst>
                <a:ext uri="{FF2B5EF4-FFF2-40B4-BE49-F238E27FC236}">
                  <a16:creationId xmlns:a16="http://schemas.microsoft.com/office/drawing/2014/main" id="{6AA202F9-EAD4-4DEA-9024-632A4F73B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6">
              <a:extLst>
                <a:ext uri="{FF2B5EF4-FFF2-40B4-BE49-F238E27FC236}">
                  <a16:creationId xmlns:a16="http://schemas.microsoft.com/office/drawing/2014/main" id="{C6CCC0AF-E071-40EB-8C53-5ACA30272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64">
              <a:extLst>
                <a:ext uri="{FF2B5EF4-FFF2-40B4-BE49-F238E27FC236}">
                  <a16:creationId xmlns:a16="http://schemas.microsoft.com/office/drawing/2014/main" id="{0AA000E7-AF97-4611-99C3-B1E03F5A4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66">
              <a:extLst>
                <a:ext uri="{FF2B5EF4-FFF2-40B4-BE49-F238E27FC236}">
                  <a16:creationId xmlns:a16="http://schemas.microsoft.com/office/drawing/2014/main" id="{AFC00B1E-E93B-4433-97D2-5360B330A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64">
              <a:extLst>
                <a:ext uri="{FF2B5EF4-FFF2-40B4-BE49-F238E27FC236}">
                  <a16:creationId xmlns:a16="http://schemas.microsoft.com/office/drawing/2014/main" id="{B4B77C83-19B4-4B90-ABA7-E70C365B4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66">
              <a:extLst>
                <a:ext uri="{FF2B5EF4-FFF2-40B4-BE49-F238E27FC236}">
                  <a16:creationId xmlns:a16="http://schemas.microsoft.com/office/drawing/2014/main" id="{597565E2-2F06-489E-937B-AD74A7823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64">
              <a:extLst>
                <a:ext uri="{FF2B5EF4-FFF2-40B4-BE49-F238E27FC236}">
                  <a16:creationId xmlns:a16="http://schemas.microsoft.com/office/drawing/2014/main" id="{2F228EE9-2816-457D-83CE-BCFA543CB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66">
              <a:extLst>
                <a:ext uri="{FF2B5EF4-FFF2-40B4-BE49-F238E27FC236}">
                  <a16:creationId xmlns:a16="http://schemas.microsoft.com/office/drawing/2014/main" id="{374D8F1E-E29D-4C22-AF20-A95EB92C9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picture containing text, outdoor&#10;&#10;Description automatically generated">
            <a:extLst>
              <a:ext uri="{FF2B5EF4-FFF2-40B4-BE49-F238E27FC236}">
                <a16:creationId xmlns:a16="http://schemas.microsoft.com/office/drawing/2014/main" id="{E1775FCC-CD85-4418-BA76-DA077443B13D}"/>
              </a:ext>
            </a:extLst>
          </p:cNvPr>
          <p:cNvPicPr>
            <a:picLocks noChangeAspect="1"/>
          </p:cNvPicPr>
          <p:nvPr/>
        </p:nvPicPr>
        <p:blipFill rotWithShape="1">
          <a:blip r:embed="rId2"/>
          <a:srcRect l="34243" t="1877" r="51013" b="68133"/>
          <a:stretch/>
        </p:blipFill>
        <p:spPr>
          <a:xfrm>
            <a:off x="7937828" y="283311"/>
            <a:ext cx="2915869" cy="2950679"/>
          </a:xfrm>
          <a:prstGeom prst="rect">
            <a:avLst/>
          </a:prstGeom>
        </p:spPr>
      </p:pic>
      <p:sp>
        <p:nvSpPr>
          <p:cNvPr id="163" name="Rectangle 162">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UNESCO and Sustainable Development Goals">
            <a:extLst>
              <a:ext uri="{FF2B5EF4-FFF2-40B4-BE49-F238E27FC236}">
                <a16:creationId xmlns:a16="http://schemas.microsoft.com/office/drawing/2014/main" id="{025FE933-884C-4C8F-8116-D615D4935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414" t="35407" r="17522" b="35408"/>
          <a:stretch/>
        </p:blipFill>
        <p:spPr bwMode="auto">
          <a:xfrm>
            <a:off x="7863633" y="3562537"/>
            <a:ext cx="3064259" cy="29535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A6CF0E4A-8242-5C1C-6A4F-85380C54B5C5}"/>
              </a:ext>
            </a:extLst>
          </p:cNvPr>
          <p:cNvGraphicFramePr>
            <a:graphicFrameLocks noGrp="1"/>
          </p:cNvGraphicFramePr>
          <p:nvPr>
            <p:ph idx="1"/>
            <p:extLst>
              <p:ext uri="{D42A27DB-BD31-4B8C-83A1-F6EECF244321}">
                <p14:modId xmlns:p14="http://schemas.microsoft.com/office/powerpoint/2010/main" val="911102699"/>
              </p:ext>
            </p:extLst>
          </p:nvPr>
        </p:nvGraphicFramePr>
        <p:xfrm>
          <a:off x="1166648" y="3502955"/>
          <a:ext cx="5164703" cy="3027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957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09B1A-400E-4EAF-8523-F242F7FFEFE3}"/>
              </a:ext>
            </a:extLst>
          </p:cNvPr>
          <p:cNvSpPr>
            <a:spLocks noGrp="1"/>
          </p:cNvSpPr>
          <p:nvPr>
            <p:ph type="title"/>
          </p:nvPr>
        </p:nvSpPr>
        <p:spPr>
          <a:xfrm>
            <a:off x="838200" y="365125"/>
            <a:ext cx="10515600" cy="1325563"/>
          </a:xfrm>
        </p:spPr>
        <p:txBody>
          <a:bodyPr>
            <a:normAutofit/>
          </a:bodyPr>
          <a:lstStyle/>
          <a:p>
            <a:r>
              <a:rPr lang="en-US" b="1" dirty="0">
                <a:latin typeface="Times New Roman" panose="02020603050405020304" pitchFamily="18" charset="0"/>
                <a:cs typeface="Times New Roman" panose="02020603050405020304" pitchFamily="18" charset="0"/>
              </a:rPr>
              <a:t>Literature Review. </a:t>
            </a:r>
            <a:endParaRPr lang="en-IN" b="1" dirty="0">
              <a:latin typeface="Times New Roman" panose="02020603050405020304" pitchFamily="18" charset="0"/>
              <a:cs typeface="Times New Roman" panose="02020603050405020304" pitchFamily="18" charset="0"/>
            </a:endParaRP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7E7D8E-CBD7-4E0D-8CB5-75E374A46F38}"/>
              </a:ext>
            </a:extLst>
          </p:cNvPr>
          <p:cNvSpPr>
            <a:spLocks noGrp="1"/>
          </p:cNvSpPr>
          <p:nvPr>
            <p:ph idx="1"/>
          </p:nvPr>
        </p:nvSpPr>
        <p:spPr>
          <a:xfrm>
            <a:off x="838200" y="1929384"/>
            <a:ext cx="10515600" cy="4251960"/>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53D24DAB-8A80-4489-8CDF-E62866475729}"/>
              </a:ext>
            </a:extLst>
          </p:cNvPr>
          <p:cNvGraphicFramePr>
            <a:graphicFrameLocks noGrp="1"/>
          </p:cNvGraphicFramePr>
          <p:nvPr>
            <p:extLst>
              <p:ext uri="{D42A27DB-BD31-4B8C-83A1-F6EECF244321}">
                <p14:modId xmlns:p14="http://schemas.microsoft.com/office/powerpoint/2010/main" val="2863909358"/>
              </p:ext>
            </p:extLst>
          </p:nvPr>
        </p:nvGraphicFramePr>
        <p:xfrm>
          <a:off x="281209" y="1869677"/>
          <a:ext cx="11646630" cy="4791875"/>
        </p:xfrm>
        <a:graphic>
          <a:graphicData uri="http://schemas.openxmlformats.org/drawingml/2006/table">
            <a:tbl>
              <a:tblPr firstRow="1" bandRow="1"/>
              <a:tblGrid>
                <a:gridCol w="2329326">
                  <a:extLst>
                    <a:ext uri="{9D8B030D-6E8A-4147-A177-3AD203B41FA5}">
                      <a16:colId xmlns:a16="http://schemas.microsoft.com/office/drawing/2014/main" val="960379358"/>
                    </a:ext>
                  </a:extLst>
                </a:gridCol>
                <a:gridCol w="2329326">
                  <a:extLst>
                    <a:ext uri="{9D8B030D-6E8A-4147-A177-3AD203B41FA5}">
                      <a16:colId xmlns:a16="http://schemas.microsoft.com/office/drawing/2014/main" val="1527671614"/>
                    </a:ext>
                  </a:extLst>
                </a:gridCol>
                <a:gridCol w="2329326">
                  <a:extLst>
                    <a:ext uri="{9D8B030D-6E8A-4147-A177-3AD203B41FA5}">
                      <a16:colId xmlns:a16="http://schemas.microsoft.com/office/drawing/2014/main" val="4034614126"/>
                    </a:ext>
                  </a:extLst>
                </a:gridCol>
                <a:gridCol w="2329326">
                  <a:extLst>
                    <a:ext uri="{9D8B030D-6E8A-4147-A177-3AD203B41FA5}">
                      <a16:colId xmlns:a16="http://schemas.microsoft.com/office/drawing/2014/main" val="656816886"/>
                    </a:ext>
                  </a:extLst>
                </a:gridCol>
                <a:gridCol w="2329326">
                  <a:extLst>
                    <a:ext uri="{9D8B030D-6E8A-4147-A177-3AD203B41FA5}">
                      <a16:colId xmlns:a16="http://schemas.microsoft.com/office/drawing/2014/main" val="1283570873"/>
                    </a:ext>
                  </a:extLst>
                </a:gridCol>
              </a:tblGrid>
              <a:tr h="937193">
                <a:tc>
                  <a:txBody>
                    <a:bodyPr/>
                    <a:lstStyle/>
                    <a:p>
                      <a:r>
                        <a:rPr lang="en-US" dirty="0"/>
                        <a:t>Publisher </a:t>
                      </a:r>
                      <a:endParaRPr lang="en-IN" dirty="0"/>
                    </a:p>
                  </a:txBody>
                  <a:tcPr/>
                </a:tc>
                <a:tc>
                  <a:txBody>
                    <a:bodyPr/>
                    <a:lstStyle/>
                    <a:p>
                      <a:r>
                        <a:rPr lang="en-US" dirty="0"/>
                        <a:t>Author </a:t>
                      </a:r>
                      <a:endParaRPr lang="en-IN" dirty="0"/>
                    </a:p>
                  </a:txBody>
                  <a:tcPr/>
                </a:tc>
                <a:tc>
                  <a:txBody>
                    <a:bodyPr/>
                    <a:lstStyle/>
                    <a:p>
                      <a:r>
                        <a:rPr lang="en-US" dirty="0"/>
                        <a:t>Proposed Title </a:t>
                      </a:r>
                      <a:endParaRPr lang="en-IN" dirty="0"/>
                    </a:p>
                  </a:txBody>
                  <a:tcPr/>
                </a:tc>
                <a:tc>
                  <a:txBody>
                    <a:bodyPr/>
                    <a:lstStyle/>
                    <a:p>
                      <a:r>
                        <a:rPr lang="en-US" dirty="0"/>
                        <a:t>Proposed Concept </a:t>
                      </a:r>
                      <a:endParaRPr lang="en-IN" dirty="0"/>
                    </a:p>
                  </a:txBody>
                  <a:tcPr/>
                </a:tc>
                <a:tc>
                  <a:txBody>
                    <a:bodyPr/>
                    <a:lstStyle/>
                    <a:p>
                      <a:endParaRPr lang="en-IN" dirty="0"/>
                    </a:p>
                  </a:txBody>
                  <a:tcPr/>
                </a:tc>
                <a:extLst>
                  <a:ext uri="{0D108BD9-81ED-4DB2-BD59-A6C34878D82A}">
                    <a16:rowId xmlns:a16="http://schemas.microsoft.com/office/drawing/2014/main" val="2259015769"/>
                  </a:ext>
                </a:extLst>
              </a:tr>
              <a:tr h="1843002">
                <a:tc>
                  <a:txBody>
                    <a:bodyPr/>
                    <a:lstStyle/>
                    <a:p>
                      <a:r>
                        <a:rPr lang="en-US" dirty="0"/>
                        <a:t>Springer </a:t>
                      </a:r>
                      <a:endParaRPr lang="en-IN" dirty="0"/>
                    </a:p>
                  </a:txBody>
                  <a:tcPr/>
                </a:tc>
                <a:tc>
                  <a:txBody>
                    <a:bodyPr/>
                    <a:lstStyle/>
                    <a:p>
                      <a:r>
                        <a:rPr lang="en-US" dirty="0"/>
                        <a:t>Deshmukh et al., 2020 </a:t>
                      </a:r>
                      <a:endParaRPr lang="en-IN" dirty="0"/>
                    </a:p>
                  </a:txBody>
                  <a:tcPr/>
                </a:tc>
                <a:tc>
                  <a:txBody>
                    <a:bodyPr/>
                    <a:lstStyle/>
                    <a:p>
                      <a:r>
                        <a:rPr lang="en-US" dirty="0"/>
                        <a:t>Design and Development of Intelligent Pesticide Spraying System for Agriculture Robot </a:t>
                      </a:r>
                      <a:endParaRPr lang="en-IN" dirty="0"/>
                    </a:p>
                  </a:txBody>
                  <a:tcPr/>
                </a:tc>
                <a:tc>
                  <a:txBody>
                    <a:bodyPr/>
                    <a:lstStyle/>
                    <a:p>
                      <a:r>
                        <a:rPr lang="en-US" dirty="0"/>
                        <a:t>In this study the aim was to develop a smart robotic system. Which directly goes to location of infected plant and sprays the chemical </a:t>
                      </a:r>
                      <a:endParaRPr lang="en-IN" dirty="0"/>
                    </a:p>
                  </a:txBody>
                  <a:tcPr/>
                </a:tc>
                <a:tc>
                  <a:txBody>
                    <a:bodyPr/>
                    <a:lstStyle/>
                    <a:p>
                      <a:endParaRPr lang="en-IN" dirty="0"/>
                    </a:p>
                  </a:txBody>
                  <a:tcPr/>
                </a:tc>
                <a:extLst>
                  <a:ext uri="{0D108BD9-81ED-4DB2-BD59-A6C34878D82A}">
                    <a16:rowId xmlns:a16="http://schemas.microsoft.com/office/drawing/2014/main" val="1213067915"/>
                  </a:ext>
                </a:extLst>
              </a:tr>
              <a:tr h="1843002">
                <a:tc>
                  <a:txBody>
                    <a:bodyPr/>
                    <a:lstStyle/>
                    <a:p>
                      <a:r>
                        <a:rPr lang="en-US" dirty="0"/>
                        <a:t>Semantics Scholar </a:t>
                      </a:r>
                      <a:endParaRPr lang="en-IN" dirty="0"/>
                    </a:p>
                  </a:txBody>
                  <a:tcPr/>
                </a:tc>
                <a:tc>
                  <a:txBody>
                    <a:bodyPr/>
                    <a:lstStyle/>
                    <a:p>
                      <a:r>
                        <a:rPr lang="en-US" dirty="0"/>
                        <a:t>Jian-sheng, 2014 </a:t>
                      </a:r>
                      <a:endParaRPr lang="en-IN" dirty="0"/>
                    </a:p>
                  </a:txBody>
                  <a:tcPr/>
                </a:tc>
                <a:tc>
                  <a:txBody>
                    <a:bodyPr/>
                    <a:lstStyle/>
                    <a:p>
                      <a:r>
                        <a:rPr lang="en-US" dirty="0"/>
                        <a:t>An Intelligent Robot System for Spraying Pesticides </a:t>
                      </a:r>
                      <a:endParaRPr lang="en-IN" dirty="0"/>
                    </a:p>
                  </a:txBody>
                  <a:tcPr/>
                </a:tc>
                <a:tc>
                  <a:txBody>
                    <a:bodyPr/>
                    <a:lstStyle/>
                    <a:p>
                      <a:r>
                        <a:rPr lang="en-US" dirty="0"/>
                        <a:t>This study deals with an intelligent robot for spraying pesticides. This robot comes with a camera to view the path of robot </a:t>
                      </a:r>
                      <a:endParaRPr lang="en-IN" dirty="0"/>
                    </a:p>
                  </a:txBody>
                  <a:tcPr/>
                </a:tc>
                <a:tc>
                  <a:txBody>
                    <a:bodyPr/>
                    <a:lstStyle/>
                    <a:p>
                      <a:endParaRPr lang="en-IN" dirty="0"/>
                    </a:p>
                  </a:txBody>
                  <a:tcPr/>
                </a:tc>
                <a:extLst>
                  <a:ext uri="{0D108BD9-81ED-4DB2-BD59-A6C34878D82A}">
                    <a16:rowId xmlns:a16="http://schemas.microsoft.com/office/drawing/2014/main" val="2948684340"/>
                  </a:ext>
                </a:extLst>
              </a:tr>
            </a:tbl>
          </a:graphicData>
        </a:graphic>
      </p:graphicFrame>
      <p:pic>
        <p:nvPicPr>
          <p:cNvPr id="8" name="Picture 7" descr="Text&#10;&#10;Description automatically generated with medium confidence">
            <a:extLst>
              <a:ext uri="{FF2B5EF4-FFF2-40B4-BE49-F238E27FC236}">
                <a16:creationId xmlns:a16="http://schemas.microsoft.com/office/drawing/2014/main" id="{E7F49692-1FBB-47E1-BA92-FC59F1BCBD6B}"/>
              </a:ext>
            </a:extLst>
          </p:cNvPr>
          <p:cNvPicPr>
            <a:picLocks noChangeAspect="1"/>
          </p:cNvPicPr>
          <p:nvPr/>
        </p:nvPicPr>
        <p:blipFill rotWithShape="1">
          <a:blip r:embed="rId2">
            <a:extLst>
              <a:ext uri="{28A0092B-C50C-407E-A947-70E740481C1C}">
                <a14:useLocalDpi xmlns:a14="http://schemas.microsoft.com/office/drawing/2010/main" val="0"/>
              </a:ext>
            </a:extLst>
          </a:blip>
          <a:srcRect l="75268" t="73572" r="3973" b="6191"/>
          <a:stretch/>
        </p:blipFill>
        <p:spPr>
          <a:xfrm>
            <a:off x="9671662" y="3002936"/>
            <a:ext cx="2012986" cy="1650979"/>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59DB8B31-5910-4E5D-B7FB-09673F9D4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902" y="4961684"/>
            <a:ext cx="2012986" cy="1650979"/>
          </a:xfrm>
          <a:prstGeom prst="rect">
            <a:avLst/>
          </a:prstGeom>
        </p:spPr>
      </p:pic>
    </p:spTree>
    <p:extLst>
      <p:ext uri="{BB962C8B-B14F-4D97-AF65-F5344CB8AC3E}">
        <p14:creationId xmlns:p14="http://schemas.microsoft.com/office/powerpoint/2010/main" val="591557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B51D1-AC36-4220-8A98-AFB7E4E02BD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Customer Requirements </a:t>
            </a:r>
          </a:p>
        </p:txBody>
      </p:sp>
      <p:graphicFrame>
        <p:nvGraphicFramePr>
          <p:cNvPr id="4" name="Content Placeholder 3">
            <a:extLst>
              <a:ext uri="{FF2B5EF4-FFF2-40B4-BE49-F238E27FC236}">
                <a16:creationId xmlns:a16="http://schemas.microsoft.com/office/drawing/2014/main" id="{E1EB645F-B3CC-4338-8C49-091C537E34A0}"/>
              </a:ext>
            </a:extLst>
          </p:cNvPr>
          <p:cNvGraphicFramePr>
            <a:graphicFrameLocks noGrp="1"/>
          </p:cNvGraphicFramePr>
          <p:nvPr>
            <p:ph idx="1"/>
            <p:extLst>
              <p:ext uri="{D42A27DB-BD31-4B8C-83A1-F6EECF244321}">
                <p14:modId xmlns:p14="http://schemas.microsoft.com/office/powerpoint/2010/main" val="2206029699"/>
              </p:ext>
            </p:extLst>
          </p:nvPr>
        </p:nvGraphicFramePr>
        <p:xfrm>
          <a:off x="4777316" y="941780"/>
          <a:ext cx="6780701" cy="4972114"/>
        </p:xfrm>
        <a:graphic>
          <a:graphicData uri="http://schemas.openxmlformats.org/drawingml/2006/table">
            <a:tbl>
              <a:tblPr firstRow="1" firstCol="1" bandRow="1">
                <a:tableStyleId>{3B4B98B0-60AC-42C2-AFA5-B58CD77FA1E5}</a:tableStyleId>
              </a:tblPr>
              <a:tblGrid>
                <a:gridCol w="3347211">
                  <a:extLst>
                    <a:ext uri="{9D8B030D-6E8A-4147-A177-3AD203B41FA5}">
                      <a16:colId xmlns:a16="http://schemas.microsoft.com/office/drawing/2014/main" val="2234158908"/>
                    </a:ext>
                  </a:extLst>
                </a:gridCol>
                <a:gridCol w="3433490">
                  <a:extLst>
                    <a:ext uri="{9D8B030D-6E8A-4147-A177-3AD203B41FA5}">
                      <a16:colId xmlns:a16="http://schemas.microsoft.com/office/drawing/2014/main" val="3355433701"/>
                    </a:ext>
                  </a:extLst>
                </a:gridCol>
              </a:tblGrid>
              <a:tr h="262328">
                <a:tc>
                  <a:txBody>
                    <a:bodyPr/>
                    <a:lstStyle/>
                    <a:p>
                      <a:pPr marL="6350" marR="38100" indent="-6350" algn="just">
                        <a:lnSpc>
                          <a:spcPct val="111000"/>
                        </a:lnSpc>
                        <a:spcAft>
                          <a:spcPts val="590"/>
                        </a:spcAft>
                      </a:pPr>
                      <a:r>
                        <a:rPr lang="en-US" sz="1400">
                          <a:effectLst/>
                        </a:rPr>
                        <a:t>                       Parameters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tc>
                  <a:txBody>
                    <a:bodyPr/>
                    <a:lstStyle/>
                    <a:p>
                      <a:pPr marL="6350" marR="38100" indent="-6350" algn="just">
                        <a:lnSpc>
                          <a:spcPct val="111000"/>
                        </a:lnSpc>
                        <a:spcAft>
                          <a:spcPts val="590"/>
                        </a:spcAft>
                      </a:pPr>
                      <a:r>
                        <a:rPr lang="en-US" sz="1400">
                          <a:effectLst/>
                        </a:rPr>
                        <a:t>                          Requirements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extLst>
                  <a:ext uri="{0D108BD9-81ED-4DB2-BD59-A6C34878D82A}">
                    <a16:rowId xmlns:a16="http://schemas.microsoft.com/office/drawing/2014/main" val="2317575435"/>
                  </a:ext>
                </a:extLst>
              </a:tr>
              <a:tr h="737085">
                <a:tc>
                  <a:txBody>
                    <a:bodyPr/>
                    <a:lstStyle/>
                    <a:p>
                      <a:pPr marL="6350" marR="38100" indent="-6350" algn="just">
                        <a:lnSpc>
                          <a:spcPct val="111000"/>
                        </a:lnSpc>
                        <a:spcAft>
                          <a:spcPts val="590"/>
                        </a:spcAft>
                      </a:pPr>
                      <a:r>
                        <a:rPr lang="en-US" sz="1400">
                          <a:effectLst/>
                        </a:rPr>
                        <a:t>Technology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tc>
                  <a:txBody>
                    <a:bodyPr/>
                    <a:lstStyle/>
                    <a:p>
                      <a:pPr marL="342900" marR="38100" lvl="0" indent="-342900" algn="l">
                        <a:lnSpc>
                          <a:spcPct val="111000"/>
                        </a:lnSpc>
                        <a:buFont typeface="Times New Roman" panose="02020603050405020304" pitchFamily="18" charset="0"/>
                        <a:buChar char="-"/>
                      </a:pPr>
                      <a:r>
                        <a:rPr lang="en-US" sz="1400">
                          <a:effectLst/>
                        </a:rPr>
                        <a:t>Robot must meet the current tech being used in the market </a:t>
                      </a:r>
                      <a:endParaRPr lang="en-IN" sz="1400">
                        <a:effectLst/>
                      </a:endParaRPr>
                    </a:p>
                    <a:p>
                      <a:pPr marL="342900" marR="38100" lvl="0" indent="-342900" algn="l">
                        <a:lnSpc>
                          <a:spcPct val="111000"/>
                        </a:lnSpc>
                        <a:spcAft>
                          <a:spcPts val="590"/>
                        </a:spcAft>
                        <a:buFont typeface="Times New Roman" panose="02020603050405020304" pitchFamily="18" charset="0"/>
                        <a:buChar char="-"/>
                      </a:pPr>
                      <a:r>
                        <a:rPr lang="en-US" sz="1400">
                          <a:effectLst/>
                        </a:rPr>
                        <a:t>Design should be unique </a:t>
                      </a:r>
                      <a:endParaRPr lang="en-IN"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80190" marR="80190" marT="0" marB="0"/>
                </a:tc>
                <a:extLst>
                  <a:ext uri="{0D108BD9-81ED-4DB2-BD59-A6C34878D82A}">
                    <a16:rowId xmlns:a16="http://schemas.microsoft.com/office/drawing/2014/main" val="1212550991"/>
                  </a:ext>
                </a:extLst>
              </a:tr>
              <a:tr h="499706">
                <a:tc>
                  <a:txBody>
                    <a:bodyPr/>
                    <a:lstStyle/>
                    <a:p>
                      <a:pPr marL="6350" marR="38100" indent="-6350" algn="just">
                        <a:lnSpc>
                          <a:spcPct val="111000"/>
                        </a:lnSpc>
                        <a:spcAft>
                          <a:spcPts val="590"/>
                        </a:spcAft>
                      </a:pPr>
                      <a:r>
                        <a:rPr lang="en-US" sz="1400">
                          <a:effectLst/>
                        </a:rPr>
                        <a:t>Operation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tc>
                  <a:txBody>
                    <a:bodyPr/>
                    <a:lstStyle/>
                    <a:p>
                      <a:pPr marL="342900" marR="38100" lvl="0" indent="-342900" algn="l">
                        <a:lnSpc>
                          <a:spcPct val="111000"/>
                        </a:lnSpc>
                        <a:spcAft>
                          <a:spcPts val="590"/>
                        </a:spcAft>
                        <a:buFont typeface="Times New Roman" panose="02020603050405020304" pitchFamily="18" charset="0"/>
                        <a:buChar char="-"/>
                      </a:pPr>
                      <a:r>
                        <a:rPr lang="en-US" sz="1400">
                          <a:effectLst/>
                        </a:rPr>
                        <a:t>Must be able to operate remotely using mobile application </a:t>
                      </a:r>
                      <a:endParaRPr lang="en-IN"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80190" marR="80190" marT="0" marB="0"/>
                </a:tc>
                <a:extLst>
                  <a:ext uri="{0D108BD9-81ED-4DB2-BD59-A6C34878D82A}">
                    <a16:rowId xmlns:a16="http://schemas.microsoft.com/office/drawing/2014/main" val="4134907602"/>
                  </a:ext>
                </a:extLst>
              </a:tr>
              <a:tr h="262328">
                <a:tc>
                  <a:txBody>
                    <a:bodyPr/>
                    <a:lstStyle/>
                    <a:p>
                      <a:pPr marL="6350" marR="38100" indent="-6350" algn="just">
                        <a:lnSpc>
                          <a:spcPct val="111000"/>
                        </a:lnSpc>
                        <a:spcAft>
                          <a:spcPts val="590"/>
                        </a:spcAft>
                      </a:pPr>
                      <a:r>
                        <a:rPr lang="en-US" sz="1400">
                          <a:effectLst/>
                        </a:rPr>
                        <a:t>Costing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tc>
                  <a:txBody>
                    <a:bodyPr/>
                    <a:lstStyle/>
                    <a:p>
                      <a:pPr marL="342900" marR="38100" lvl="0" indent="-342900" algn="l">
                        <a:lnSpc>
                          <a:spcPct val="111000"/>
                        </a:lnSpc>
                        <a:spcAft>
                          <a:spcPts val="590"/>
                        </a:spcAft>
                        <a:buFont typeface="Times New Roman" panose="02020603050405020304" pitchFamily="18" charset="0"/>
                        <a:buChar char="-"/>
                      </a:pPr>
                      <a:r>
                        <a:rPr lang="en-US" sz="1400">
                          <a:effectLst/>
                        </a:rPr>
                        <a:t>The robot be affordable and reliable </a:t>
                      </a:r>
                      <a:endParaRPr lang="en-IN"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80190" marR="80190" marT="0" marB="0"/>
                </a:tc>
                <a:extLst>
                  <a:ext uri="{0D108BD9-81ED-4DB2-BD59-A6C34878D82A}">
                    <a16:rowId xmlns:a16="http://schemas.microsoft.com/office/drawing/2014/main" val="1544090078"/>
                  </a:ext>
                </a:extLst>
              </a:tr>
              <a:tr h="499706">
                <a:tc>
                  <a:txBody>
                    <a:bodyPr/>
                    <a:lstStyle/>
                    <a:p>
                      <a:pPr marL="6350" marR="38100" indent="-6350" algn="just">
                        <a:lnSpc>
                          <a:spcPct val="111000"/>
                        </a:lnSpc>
                        <a:spcAft>
                          <a:spcPts val="590"/>
                        </a:spcAft>
                      </a:pPr>
                      <a:r>
                        <a:rPr lang="en-US" sz="1400">
                          <a:effectLst/>
                        </a:rPr>
                        <a:t>Spraying mechanism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tc>
                  <a:txBody>
                    <a:bodyPr/>
                    <a:lstStyle/>
                    <a:p>
                      <a:pPr marL="342900" marR="38100" lvl="0" indent="-342900" algn="l">
                        <a:lnSpc>
                          <a:spcPct val="111000"/>
                        </a:lnSpc>
                        <a:spcAft>
                          <a:spcPts val="590"/>
                        </a:spcAft>
                        <a:buFont typeface="Times New Roman" panose="02020603050405020304" pitchFamily="18" charset="0"/>
                        <a:buChar char="-"/>
                      </a:pPr>
                      <a:r>
                        <a:rPr lang="en-US" sz="1400">
                          <a:effectLst/>
                        </a:rPr>
                        <a:t>Should be able to spray in areas where humans can’t reach </a:t>
                      </a:r>
                      <a:endParaRPr lang="en-IN"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80190" marR="80190" marT="0" marB="0"/>
                </a:tc>
                <a:extLst>
                  <a:ext uri="{0D108BD9-81ED-4DB2-BD59-A6C34878D82A}">
                    <a16:rowId xmlns:a16="http://schemas.microsoft.com/office/drawing/2014/main" val="2023963207"/>
                  </a:ext>
                </a:extLst>
              </a:tr>
              <a:tr h="499706">
                <a:tc>
                  <a:txBody>
                    <a:bodyPr/>
                    <a:lstStyle/>
                    <a:p>
                      <a:pPr marL="6350" marR="38100" indent="-6350" algn="just">
                        <a:lnSpc>
                          <a:spcPct val="111000"/>
                        </a:lnSpc>
                        <a:spcAft>
                          <a:spcPts val="590"/>
                        </a:spcAft>
                      </a:pPr>
                      <a:r>
                        <a:rPr lang="en-US" sz="1400">
                          <a:effectLst/>
                        </a:rPr>
                        <a:t>Performance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tc>
                  <a:txBody>
                    <a:bodyPr/>
                    <a:lstStyle/>
                    <a:p>
                      <a:pPr marL="342900" marR="38100" lvl="0" indent="-342900" algn="l">
                        <a:lnSpc>
                          <a:spcPct val="111000"/>
                        </a:lnSpc>
                        <a:spcAft>
                          <a:spcPts val="590"/>
                        </a:spcAft>
                        <a:buFont typeface="Times New Roman" panose="02020603050405020304" pitchFamily="18" charset="0"/>
                        <a:buChar char="-"/>
                      </a:pPr>
                      <a:r>
                        <a:rPr lang="en-US" sz="1400">
                          <a:effectLst/>
                        </a:rPr>
                        <a:t>The robot must be able to move in all directions of the plantation. </a:t>
                      </a:r>
                      <a:endParaRPr lang="en-IN"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80190" marR="80190" marT="0" marB="0"/>
                </a:tc>
                <a:extLst>
                  <a:ext uri="{0D108BD9-81ED-4DB2-BD59-A6C34878D82A}">
                    <a16:rowId xmlns:a16="http://schemas.microsoft.com/office/drawing/2014/main" val="2603174993"/>
                  </a:ext>
                </a:extLst>
              </a:tr>
              <a:tr h="737085">
                <a:tc>
                  <a:txBody>
                    <a:bodyPr/>
                    <a:lstStyle/>
                    <a:p>
                      <a:pPr marL="6350" marR="38100" indent="-6350" algn="just">
                        <a:lnSpc>
                          <a:spcPct val="111000"/>
                        </a:lnSpc>
                        <a:spcAft>
                          <a:spcPts val="590"/>
                        </a:spcAft>
                      </a:pPr>
                      <a:r>
                        <a:rPr lang="en-US" sz="1400">
                          <a:effectLst/>
                        </a:rPr>
                        <a:t>Battery Efficiency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tc>
                  <a:txBody>
                    <a:bodyPr/>
                    <a:lstStyle/>
                    <a:p>
                      <a:pPr marL="342900" marR="38100" lvl="0" indent="-342900" algn="l">
                        <a:lnSpc>
                          <a:spcPct val="111000"/>
                        </a:lnSpc>
                        <a:buFont typeface="Times New Roman" panose="02020603050405020304" pitchFamily="18" charset="0"/>
                        <a:buChar char="-"/>
                      </a:pPr>
                      <a:r>
                        <a:rPr lang="en-US" sz="1400">
                          <a:effectLst/>
                        </a:rPr>
                        <a:t>The robot should be able to operate for at least 3hrs </a:t>
                      </a:r>
                      <a:endParaRPr lang="en-IN" sz="1400">
                        <a:effectLst/>
                      </a:endParaRPr>
                    </a:p>
                    <a:p>
                      <a:pPr marL="342900" marR="38100" lvl="0" indent="-342900" algn="l">
                        <a:lnSpc>
                          <a:spcPct val="111000"/>
                        </a:lnSpc>
                        <a:spcAft>
                          <a:spcPts val="590"/>
                        </a:spcAft>
                        <a:buFont typeface="Times New Roman" panose="02020603050405020304" pitchFamily="18" charset="0"/>
                        <a:buChar char="-"/>
                      </a:pPr>
                      <a:r>
                        <a:rPr lang="en-US" sz="1400">
                          <a:effectLst/>
                        </a:rPr>
                        <a:t>The battery should be rechargeable </a:t>
                      </a:r>
                      <a:endParaRPr lang="en-IN"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80190" marR="80190" marT="0" marB="0"/>
                </a:tc>
                <a:extLst>
                  <a:ext uri="{0D108BD9-81ED-4DB2-BD59-A6C34878D82A}">
                    <a16:rowId xmlns:a16="http://schemas.microsoft.com/office/drawing/2014/main" val="2959760468"/>
                  </a:ext>
                </a:extLst>
              </a:tr>
              <a:tr h="737085">
                <a:tc>
                  <a:txBody>
                    <a:bodyPr/>
                    <a:lstStyle/>
                    <a:p>
                      <a:pPr marL="6350" marR="38100" indent="-6350" algn="just">
                        <a:lnSpc>
                          <a:spcPct val="111000"/>
                        </a:lnSpc>
                        <a:spcAft>
                          <a:spcPts val="590"/>
                        </a:spcAft>
                      </a:pPr>
                      <a:r>
                        <a:rPr lang="en-US" sz="1400">
                          <a:effectLst/>
                        </a:rPr>
                        <a:t>Capacity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tc>
                  <a:txBody>
                    <a:bodyPr/>
                    <a:lstStyle/>
                    <a:p>
                      <a:pPr marL="342900" marR="38100" lvl="0" indent="-342900" algn="l">
                        <a:lnSpc>
                          <a:spcPct val="111000"/>
                        </a:lnSpc>
                        <a:spcAft>
                          <a:spcPts val="590"/>
                        </a:spcAft>
                        <a:buFont typeface="Times New Roman" panose="02020603050405020304" pitchFamily="18" charset="0"/>
                        <a:buChar char="-"/>
                      </a:pPr>
                      <a:r>
                        <a:rPr lang="en-US" sz="1400">
                          <a:effectLst/>
                        </a:rPr>
                        <a:t>The robot able to support weight up to 4kgs and should be carry this weight in plantation </a:t>
                      </a:r>
                      <a:endParaRPr lang="en-IN"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80190" marR="80190" marT="0" marB="0"/>
                </a:tc>
                <a:extLst>
                  <a:ext uri="{0D108BD9-81ED-4DB2-BD59-A6C34878D82A}">
                    <a16:rowId xmlns:a16="http://schemas.microsoft.com/office/drawing/2014/main" val="2093157377"/>
                  </a:ext>
                </a:extLst>
              </a:tr>
              <a:tr h="737085">
                <a:tc>
                  <a:txBody>
                    <a:bodyPr/>
                    <a:lstStyle/>
                    <a:p>
                      <a:pPr marL="6350" marR="38100" indent="-6350" algn="just">
                        <a:lnSpc>
                          <a:spcPct val="111000"/>
                        </a:lnSpc>
                        <a:spcAft>
                          <a:spcPts val="590"/>
                        </a:spcAft>
                      </a:pPr>
                      <a:r>
                        <a:rPr lang="en-US" sz="1400">
                          <a:effectLst/>
                        </a:rPr>
                        <a:t>Automation </a:t>
                      </a:r>
                      <a:endParaRPr lang="en-IN"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80190" marR="80190" marT="0" marB="0"/>
                </a:tc>
                <a:tc>
                  <a:txBody>
                    <a:bodyPr/>
                    <a:lstStyle/>
                    <a:p>
                      <a:pPr marL="342900" marR="38100" lvl="0" indent="-342900" algn="l">
                        <a:lnSpc>
                          <a:spcPct val="111000"/>
                        </a:lnSpc>
                        <a:buFont typeface="Times New Roman" panose="02020603050405020304" pitchFamily="18" charset="0"/>
                        <a:buChar char="-"/>
                      </a:pPr>
                      <a:r>
                        <a:rPr lang="en-US" sz="1400" dirty="0">
                          <a:effectLst/>
                        </a:rPr>
                        <a:t>Able to operate using remotely</a:t>
                      </a:r>
                      <a:endParaRPr lang="en-IN" sz="1400" dirty="0">
                        <a:effectLst/>
                      </a:endParaRPr>
                    </a:p>
                    <a:p>
                      <a:pPr marL="342900" marR="38100" lvl="0" indent="-342900" algn="l">
                        <a:lnSpc>
                          <a:spcPct val="111000"/>
                        </a:lnSpc>
                        <a:spcAft>
                          <a:spcPts val="590"/>
                        </a:spcAft>
                        <a:buFont typeface="Times New Roman" panose="02020603050405020304" pitchFamily="18" charset="0"/>
                        <a:buChar char="-"/>
                      </a:pPr>
                      <a:r>
                        <a:rPr lang="en-US" sz="1400" dirty="0">
                          <a:effectLst/>
                        </a:rPr>
                        <a:t>Mix water and herbicide automatically </a:t>
                      </a:r>
                      <a:endParaRPr lang="en-IN"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80190" marR="80190" marT="0" marB="0"/>
                </a:tc>
                <a:extLst>
                  <a:ext uri="{0D108BD9-81ED-4DB2-BD59-A6C34878D82A}">
                    <a16:rowId xmlns:a16="http://schemas.microsoft.com/office/drawing/2014/main" val="3979601005"/>
                  </a:ext>
                </a:extLst>
              </a:tr>
            </a:tbl>
          </a:graphicData>
        </a:graphic>
      </p:graphicFrame>
    </p:spTree>
    <p:extLst>
      <p:ext uri="{BB962C8B-B14F-4D97-AF65-F5344CB8AC3E}">
        <p14:creationId xmlns:p14="http://schemas.microsoft.com/office/powerpoint/2010/main" val="357313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802B0-A08C-44BF-BB9A-2D3D3567EB8E}"/>
              </a:ext>
            </a:extLst>
          </p:cNvPr>
          <p:cNvSpPr>
            <a:spLocks noGrp="1"/>
          </p:cNvSpPr>
          <p:nvPr>
            <p:ph type="title"/>
          </p:nvPr>
        </p:nvSpPr>
        <p:spPr>
          <a:xfrm>
            <a:off x="1036685" y="1152144"/>
            <a:ext cx="3794760" cy="3072393"/>
          </a:xfrm>
        </p:spPr>
        <p:txBody>
          <a:bodyPr vert="horz" lIns="91440" tIns="45720" rIns="91440" bIns="45720" rtlCol="0" anchor="b">
            <a:normAutofit/>
          </a:bodyPr>
          <a:lstStyle/>
          <a:p>
            <a:r>
              <a:rPr lang="en-US" sz="5200" kern="1200">
                <a:solidFill>
                  <a:schemeClr val="tx1"/>
                </a:solidFill>
                <a:effectLst/>
                <a:latin typeface="+mj-lt"/>
                <a:ea typeface="+mj-ea"/>
                <a:cs typeface="+mj-cs"/>
              </a:rPr>
              <a:t>Engineering Specification of Robot</a:t>
            </a:r>
            <a:endParaRPr lang="en-US" sz="5200" kern="1200">
              <a:solidFill>
                <a:schemeClr val="tx1"/>
              </a:solidFill>
              <a:latin typeface="+mj-lt"/>
              <a:ea typeface="+mj-ea"/>
              <a:cs typeface="+mj-cs"/>
            </a:endParaRPr>
          </a:p>
        </p:txBody>
      </p:sp>
      <p:grpSp>
        <p:nvGrpSpPr>
          <p:cNvPr id="81" name="Group 80">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82"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Content Placeholder 3">
            <a:extLst>
              <a:ext uri="{FF2B5EF4-FFF2-40B4-BE49-F238E27FC236}">
                <a16:creationId xmlns:a16="http://schemas.microsoft.com/office/drawing/2014/main" id="{628EA158-BA27-4354-9499-5902CAE4D51F}"/>
              </a:ext>
            </a:extLst>
          </p:cNvPr>
          <p:cNvGraphicFramePr>
            <a:graphicFrameLocks noGrp="1"/>
          </p:cNvGraphicFramePr>
          <p:nvPr>
            <p:ph idx="1"/>
            <p:extLst>
              <p:ext uri="{D42A27DB-BD31-4B8C-83A1-F6EECF244321}">
                <p14:modId xmlns:p14="http://schemas.microsoft.com/office/powerpoint/2010/main" val="2277080624"/>
              </p:ext>
            </p:extLst>
          </p:nvPr>
        </p:nvGraphicFramePr>
        <p:xfrm>
          <a:off x="5619404" y="816660"/>
          <a:ext cx="6192983" cy="5249619"/>
        </p:xfrm>
        <a:graphic>
          <a:graphicData uri="http://schemas.openxmlformats.org/drawingml/2006/table">
            <a:tbl>
              <a:tblPr firstRow="1" firstCol="1" bandRow="1">
                <a:noFill/>
                <a:tableStyleId>{69012ECD-51FC-41F1-AA8D-1B2483CD663E}</a:tableStyleId>
              </a:tblPr>
              <a:tblGrid>
                <a:gridCol w="1744380">
                  <a:extLst>
                    <a:ext uri="{9D8B030D-6E8A-4147-A177-3AD203B41FA5}">
                      <a16:colId xmlns:a16="http://schemas.microsoft.com/office/drawing/2014/main" val="769933487"/>
                    </a:ext>
                  </a:extLst>
                </a:gridCol>
                <a:gridCol w="2331079">
                  <a:extLst>
                    <a:ext uri="{9D8B030D-6E8A-4147-A177-3AD203B41FA5}">
                      <a16:colId xmlns:a16="http://schemas.microsoft.com/office/drawing/2014/main" val="68749236"/>
                    </a:ext>
                  </a:extLst>
                </a:gridCol>
                <a:gridCol w="2117524">
                  <a:extLst>
                    <a:ext uri="{9D8B030D-6E8A-4147-A177-3AD203B41FA5}">
                      <a16:colId xmlns:a16="http://schemas.microsoft.com/office/drawing/2014/main" val="2633281101"/>
                    </a:ext>
                  </a:extLst>
                </a:gridCol>
              </a:tblGrid>
              <a:tr h="916386">
                <a:tc>
                  <a:txBody>
                    <a:bodyPr/>
                    <a:lstStyle/>
                    <a:p>
                      <a:pPr marL="6350" marR="38100" indent="-6350" algn="just">
                        <a:lnSpc>
                          <a:spcPct val="111000"/>
                        </a:lnSpc>
                        <a:spcAft>
                          <a:spcPts val="590"/>
                        </a:spcAft>
                      </a:pPr>
                      <a:r>
                        <a:rPr lang="en-US" sz="1400" b="1" cap="all" spc="60">
                          <a:solidFill>
                            <a:schemeClr val="tx1"/>
                          </a:solidFill>
                          <a:effectLst/>
                        </a:rPr>
                        <a:t>          Parameters </a:t>
                      </a:r>
                      <a:endParaRPr lang="en-IN" sz="1400" b="1" cap="all" spc="6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103724" marB="103724" anchor="b">
                    <a:lnL w="12700" cmpd="sng">
                      <a:noFill/>
                    </a:lnL>
                    <a:lnR w="12700" cmpd="sng">
                      <a:noFill/>
                    </a:lnR>
                    <a:lnT w="12700" cmpd="sng">
                      <a:noFill/>
                    </a:lnT>
                    <a:lnB w="38100" cmpd="sng">
                      <a:noFill/>
                    </a:lnB>
                    <a:noFill/>
                  </a:tcPr>
                </a:tc>
                <a:tc>
                  <a:txBody>
                    <a:bodyPr/>
                    <a:lstStyle/>
                    <a:p>
                      <a:pPr marL="6350" marR="38100" indent="-6350" algn="just">
                        <a:lnSpc>
                          <a:spcPct val="111000"/>
                        </a:lnSpc>
                        <a:spcAft>
                          <a:spcPts val="590"/>
                        </a:spcAft>
                      </a:pPr>
                      <a:r>
                        <a:rPr lang="en-US" sz="1400" b="1" cap="all" spc="60">
                          <a:solidFill>
                            <a:schemeClr val="tx1"/>
                          </a:solidFill>
                          <a:effectLst/>
                        </a:rPr>
                        <a:t>Engineering Specification Description </a:t>
                      </a:r>
                      <a:endParaRPr lang="en-IN" sz="1400" b="1" cap="all" spc="6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103724" marB="103724" anchor="b">
                    <a:lnL w="12700" cmpd="sng">
                      <a:noFill/>
                    </a:lnL>
                    <a:lnR w="12700" cmpd="sng">
                      <a:noFill/>
                    </a:lnR>
                    <a:lnT w="12700" cmpd="sng">
                      <a:noFill/>
                    </a:lnT>
                    <a:lnB w="38100" cmpd="sng">
                      <a:noFill/>
                    </a:lnB>
                    <a:noFill/>
                  </a:tcPr>
                </a:tc>
                <a:tc>
                  <a:txBody>
                    <a:bodyPr/>
                    <a:lstStyle/>
                    <a:p>
                      <a:pPr marL="6350" marR="38100" indent="-6350" algn="just">
                        <a:lnSpc>
                          <a:spcPct val="111000"/>
                        </a:lnSpc>
                        <a:spcAft>
                          <a:spcPts val="590"/>
                        </a:spcAft>
                      </a:pPr>
                      <a:r>
                        <a:rPr lang="en-US" sz="1400" b="1" cap="all" spc="60">
                          <a:solidFill>
                            <a:schemeClr val="tx1"/>
                          </a:solidFill>
                          <a:effectLst/>
                        </a:rPr>
                        <a:t>              Comments </a:t>
                      </a:r>
                      <a:endParaRPr lang="en-IN" sz="1400" b="1" cap="all" spc="6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103724" marB="103724" anchor="b">
                    <a:lnL w="12700" cmpd="sng">
                      <a:noFill/>
                    </a:lnL>
                    <a:lnR w="12700" cmpd="sng">
                      <a:noFill/>
                    </a:lnR>
                    <a:lnT w="12700" cmpd="sng">
                      <a:noFill/>
                    </a:lnT>
                    <a:lnB w="38100" cmpd="sng">
                      <a:noFill/>
                    </a:lnB>
                    <a:noFill/>
                  </a:tcPr>
                </a:tc>
                <a:extLst>
                  <a:ext uri="{0D108BD9-81ED-4DB2-BD59-A6C34878D82A}">
                    <a16:rowId xmlns:a16="http://schemas.microsoft.com/office/drawing/2014/main" val="1502642814"/>
                  </a:ext>
                </a:extLst>
              </a:tr>
              <a:tr h="719162">
                <a:tc>
                  <a:txBody>
                    <a:bodyPr/>
                    <a:lstStyle/>
                    <a:p>
                      <a:pPr marL="6350" marR="38100" indent="-6350" algn="just">
                        <a:lnSpc>
                          <a:spcPct val="111000"/>
                        </a:lnSpc>
                        <a:spcAft>
                          <a:spcPts val="590"/>
                        </a:spcAft>
                      </a:pPr>
                      <a:r>
                        <a:rPr lang="en-US" sz="1400" b="1" cap="none" spc="0">
                          <a:solidFill>
                            <a:schemeClr val="tx1"/>
                          </a:solidFill>
                          <a:effectLst/>
                        </a:rPr>
                        <a:t>Technology </a:t>
                      </a:r>
                      <a:endParaRPr lang="en-IN"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marL="6350" marR="38100" indent="-6350" algn="just">
                        <a:lnSpc>
                          <a:spcPct val="111000"/>
                        </a:lnSpc>
                        <a:spcAft>
                          <a:spcPts val="590"/>
                        </a:spcAft>
                      </a:pPr>
                      <a:r>
                        <a:rPr lang="en-US" sz="1800" cap="none" spc="0">
                          <a:solidFill>
                            <a:schemeClr val="tx1"/>
                          </a:solidFill>
                          <a:effectLst/>
                        </a:rPr>
                        <a:t>Tech used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38100" cmpd="sng">
                      <a:noFill/>
                    </a:lnT>
                    <a:lnB w="12700" cmpd="sng">
                      <a:noFill/>
                      <a:prstDash val="solid"/>
                    </a:lnB>
                    <a:noFill/>
                  </a:tcPr>
                </a:tc>
                <a:tc>
                  <a:txBody>
                    <a:bodyPr/>
                    <a:lstStyle/>
                    <a:p>
                      <a:pPr marL="6350" marR="38100" indent="-6350" algn="just">
                        <a:lnSpc>
                          <a:spcPct val="111000"/>
                        </a:lnSpc>
                        <a:spcAft>
                          <a:spcPts val="590"/>
                        </a:spcAft>
                      </a:pPr>
                      <a:r>
                        <a:rPr lang="en-US" sz="1800" cap="none" spc="0">
                          <a:solidFill>
                            <a:schemeClr val="tx1"/>
                          </a:solidFill>
                          <a:effectLst/>
                        </a:rPr>
                        <a:t>Use of latest technology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785214528"/>
                  </a:ext>
                </a:extLst>
              </a:tr>
              <a:tr h="719162">
                <a:tc>
                  <a:txBody>
                    <a:bodyPr/>
                    <a:lstStyle/>
                    <a:p>
                      <a:pPr marL="6350" marR="38100" indent="-6350" algn="just">
                        <a:lnSpc>
                          <a:spcPct val="111000"/>
                        </a:lnSpc>
                        <a:spcAft>
                          <a:spcPts val="590"/>
                        </a:spcAft>
                      </a:pPr>
                      <a:r>
                        <a:rPr lang="en-US" sz="1400" b="1" cap="none" spc="0">
                          <a:solidFill>
                            <a:schemeClr val="tx1"/>
                          </a:solidFill>
                          <a:effectLst/>
                        </a:rPr>
                        <a:t>Operation </a:t>
                      </a:r>
                      <a:endParaRPr lang="en-IN"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US" sz="1800" cap="none" spc="0">
                          <a:solidFill>
                            <a:schemeClr val="tx1"/>
                          </a:solidFill>
                          <a:effectLst/>
                        </a:rPr>
                        <a:t>Functional and efficient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US" sz="1800" cap="none" spc="0">
                          <a:solidFill>
                            <a:schemeClr val="tx1"/>
                          </a:solidFill>
                          <a:effectLst/>
                        </a:rPr>
                        <a:t>Remotely operated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545631577"/>
                  </a:ext>
                </a:extLst>
              </a:tr>
              <a:tr h="419257">
                <a:tc>
                  <a:txBody>
                    <a:bodyPr/>
                    <a:lstStyle/>
                    <a:p>
                      <a:pPr marL="6350" marR="38100" indent="-6350" algn="just">
                        <a:lnSpc>
                          <a:spcPct val="111000"/>
                        </a:lnSpc>
                        <a:spcAft>
                          <a:spcPts val="590"/>
                        </a:spcAft>
                      </a:pPr>
                      <a:r>
                        <a:rPr lang="en-US" sz="1400" b="1" cap="none" spc="0">
                          <a:solidFill>
                            <a:schemeClr val="tx1"/>
                          </a:solidFill>
                          <a:effectLst/>
                        </a:rPr>
                        <a:t>Costing </a:t>
                      </a:r>
                      <a:endParaRPr lang="en-IN"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marL="6350" marR="38100" indent="-6350" algn="just">
                        <a:lnSpc>
                          <a:spcPct val="111000"/>
                        </a:lnSpc>
                        <a:spcAft>
                          <a:spcPts val="590"/>
                        </a:spcAft>
                      </a:pPr>
                      <a:r>
                        <a:rPr lang="en-US" sz="1800" cap="none" spc="0">
                          <a:solidFill>
                            <a:schemeClr val="tx1"/>
                          </a:solidFill>
                          <a:effectLst/>
                        </a:rPr>
                        <a:t>Low cost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noFill/>
                  </a:tcPr>
                </a:tc>
                <a:tc>
                  <a:txBody>
                    <a:bodyPr/>
                    <a:lstStyle/>
                    <a:p>
                      <a:pPr marL="6350" marR="38100" indent="-6350" algn="just">
                        <a:lnSpc>
                          <a:spcPct val="111000"/>
                        </a:lnSpc>
                        <a:spcAft>
                          <a:spcPts val="590"/>
                        </a:spcAft>
                      </a:pPr>
                      <a:r>
                        <a:rPr lang="en-US" sz="1800" cap="none" spc="0">
                          <a:solidFill>
                            <a:schemeClr val="tx1"/>
                          </a:solidFill>
                          <a:effectLst/>
                        </a:rPr>
                        <a:t>-</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74304259"/>
                  </a:ext>
                </a:extLst>
              </a:tr>
              <a:tr h="798624">
                <a:tc>
                  <a:txBody>
                    <a:bodyPr/>
                    <a:lstStyle/>
                    <a:p>
                      <a:pPr marL="6350" marR="38100" indent="-6350" algn="just">
                        <a:lnSpc>
                          <a:spcPct val="111000"/>
                        </a:lnSpc>
                        <a:spcAft>
                          <a:spcPts val="590"/>
                        </a:spcAft>
                      </a:pPr>
                      <a:r>
                        <a:rPr lang="en-US" sz="1400" b="1" cap="none" spc="0">
                          <a:solidFill>
                            <a:schemeClr val="tx1"/>
                          </a:solidFill>
                          <a:effectLst/>
                        </a:rPr>
                        <a:t>Spraying mechanism </a:t>
                      </a:r>
                      <a:endParaRPr lang="en-IN"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US" sz="1800" cap="none" spc="0">
                          <a:solidFill>
                            <a:schemeClr val="tx1"/>
                          </a:solidFill>
                          <a:effectLst/>
                        </a:rPr>
                        <a:t>Angles of spraying </a:t>
                      </a:r>
                      <a:endParaRPr lang="en-IN" sz="1800" cap="none" spc="0">
                        <a:solidFill>
                          <a:schemeClr val="tx1"/>
                        </a:solidFill>
                        <a:effectLst/>
                      </a:endParaRPr>
                    </a:p>
                    <a:p>
                      <a:pPr marL="6350" marR="38100" indent="-6350" algn="just">
                        <a:lnSpc>
                          <a:spcPct val="111000"/>
                        </a:lnSpc>
                        <a:spcAft>
                          <a:spcPts val="590"/>
                        </a:spcAft>
                      </a:pPr>
                      <a:r>
                        <a:rPr lang="en-US" sz="1800" cap="none" spc="0">
                          <a:solidFill>
                            <a:schemeClr val="tx1"/>
                          </a:solidFill>
                          <a:effectLst/>
                        </a:rPr>
                        <a:t>Operational time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US"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180</a:t>
                      </a:r>
                      <a:r>
                        <a:rPr lang="en-US" sz="1800" cap="none" spc="0">
                          <a:solidFill>
                            <a:schemeClr val="tx1"/>
                          </a:solidFill>
                          <a:effectLst/>
                          <a:latin typeface="DengXian" panose="02010600030101010101" pitchFamily="2" charset="-122"/>
                          <a:ea typeface="DengXian" panose="02010600030101010101" pitchFamily="2" charset="-122"/>
                          <a:cs typeface="Arial" panose="020B0604020202020204" pitchFamily="34" charset="0"/>
                        </a:rPr>
                        <a:t>˚left/right, 180˚up/down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517196803"/>
                  </a:ext>
                </a:extLst>
              </a:tr>
              <a:tr h="419257">
                <a:tc>
                  <a:txBody>
                    <a:bodyPr/>
                    <a:lstStyle/>
                    <a:p>
                      <a:pPr marL="6350" marR="38100" indent="-6350" algn="just">
                        <a:lnSpc>
                          <a:spcPct val="111000"/>
                        </a:lnSpc>
                        <a:spcAft>
                          <a:spcPts val="590"/>
                        </a:spcAft>
                      </a:pPr>
                      <a:r>
                        <a:rPr lang="en-US" sz="1400" b="1" cap="none" spc="0">
                          <a:solidFill>
                            <a:schemeClr val="tx1"/>
                          </a:solidFill>
                          <a:effectLst/>
                        </a:rPr>
                        <a:t>Performance </a:t>
                      </a:r>
                      <a:endParaRPr lang="en-IN"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marL="6350" marR="38100" indent="-6350" algn="just">
                        <a:lnSpc>
                          <a:spcPct val="111000"/>
                        </a:lnSpc>
                        <a:spcAft>
                          <a:spcPts val="590"/>
                        </a:spcAft>
                      </a:pPr>
                      <a:r>
                        <a:rPr lang="en-US" sz="1800" cap="none" spc="0">
                          <a:solidFill>
                            <a:schemeClr val="tx1"/>
                          </a:solidFill>
                          <a:effectLst/>
                        </a:rPr>
                        <a:t>Proactive robot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noFill/>
                  </a:tcPr>
                </a:tc>
                <a:tc>
                  <a:txBody>
                    <a:bodyPr/>
                    <a:lstStyle/>
                    <a:p>
                      <a:pPr marL="6350" marR="38100" indent="-6350" algn="just">
                        <a:lnSpc>
                          <a:spcPct val="111000"/>
                        </a:lnSpc>
                        <a:spcAft>
                          <a:spcPts val="590"/>
                        </a:spcAft>
                      </a:pPr>
                      <a:r>
                        <a:rPr lang="en-US" sz="1800" cap="none" spc="0">
                          <a:solidFill>
                            <a:schemeClr val="tx1"/>
                          </a:solidFill>
                          <a:effectLst/>
                        </a:rPr>
                        <a:t>Moves swiftly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42632971"/>
                  </a:ext>
                </a:extLst>
              </a:tr>
              <a:tr h="419257">
                <a:tc>
                  <a:txBody>
                    <a:bodyPr/>
                    <a:lstStyle/>
                    <a:p>
                      <a:pPr marL="6350" marR="38100" indent="-6350" algn="just">
                        <a:lnSpc>
                          <a:spcPct val="111000"/>
                        </a:lnSpc>
                        <a:spcAft>
                          <a:spcPts val="590"/>
                        </a:spcAft>
                      </a:pPr>
                      <a:r>
                        <a:rPr lang="en-US" sz="1400" b="1" cap="none" spc="0">
                          <a:solidFill>
                            <a:schemeClr val="tx1"/>
                          </a:solidFill>
                          <a:effectLst/>
                        </a:rPr>
                        <a:t>Battery Efficiency </a:t>
                      </a:r>
                      <a:endParaRPr lang="en-IN"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US" sz="1800" cap="none" spc="0">
                          <a:solidFill>
                            <a:schemeClr val="tx1"/>
                          </a:solidFill>
                          <a:effectLst/>
                        </a:rPr>
                        <a:t>Source of power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US" sz="1800" cap="none" spc="0">
                          <a:solidFill>
                            <a:schemeClr val="tx1"/>
                          </a:solidFill>
                          <a:effectLst/>
                        </a:rPr>
                        <a:t>Rechargeable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625975373"/>
                  </a:ext>
                </a:extLst>
              </a:tr>
              <a:tr h="419257">
                <a:tc>
                  <a:txBody>
                    <a:bodyPr/>
                    <a:lstStyle/>
                    <a:p>
                      <a:pPr marL="6350" marR="38100" indent="-6350" algn="just">
                        <a:lnSpc>
                          <a:spcPct val="111000"/>
                        </a:lnSpc>
                        <a:spcAft>
                          <a:spcPts val="590"/>
                        </a:spcAft>
                      </a:pPr>
                      <a:r>
                        <a:rPr lang="en-US" sz="1400" b="1" cap="none" spc="0">
                          <a:solidFill>
                            <a:schemeClr val="tx1"/>
                          </a:solidFill>
                          <a:effectLst/>
                        </a:rPr>
                        <a:t>Capacity </a:t>
                      </a:r>
                      <a:endParaRPr lang="en-IN"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marL="6350" marR="38100" indent="-6350" algn="just">
                        <a:lnSpc>
                          <a:spcPct val="111000"/>
                        </a:lnSpc>
                        <a:spcAft>
                          <a:spcPts val="590"/>
                        </a:spcAft>
                      </a:pPr>
                      <a:r>
                        <a:rPr lang="en-US" sz="1800" cap="none" spc="0">
                          <a:solidFill>
                            <a:schemeClr val="tx1"/>
                          </a:solidFill>
                          <a:effectLst/>
                        </a:rPr>
                        <a:t>Endurance of robot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noFill/>
                  </a:tcPr>
                </a:tc>
                <a:tc>
                  <a:txBody>
                    <a:bodyPr/>
                    <a:lstStyle/>
                    <a:p>
                      <a:pPr marL="6350" marR="38100" indent="-6350" algn="just">
                        <a:lnSpc>
                          <a:spcPct val="111000"/>
                        </a:lnSpc>
                        <a:spcAft>
                          <a:spcPts val="590"/>
                        </a:spcAft>
                      </a:pPr>
                      <a:r>
                        <a:rPr lang="en-US" sz="1800" cap="none" spc="0">
                          <a:solidFill>
                            <a:schemeClr val="tx1"/>
                          </a:solidFill>
                          <a:effectLst/>
                        </a:rPr>
                        <a:t>≤5kgs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46598583"/>
                  </a:ext>
                </a:extLst>
              </a:tr>
              <a:tr h="419257">
                <a:tc>
                  <a:txBody>
                    <a:bodyPr/>
                    <a:lstStyle/>
                    <a:p>
                      <a:pPr marL="6350" marR="38100" indent="-6350" algn="just">
                        <a:lnSpc>
                          <a:spcPct val="111000"/>
                        </a:lnSpc>
                        <a:spcAft>
                          <a:spcPts val="590"/>
                        </a:spcAft>
                      </a:pPr>
                      <a:r>
                        <a:rPr lang="en-US" sz="1400" b="1" cap="none" spc="0">
                          <a:solidFill>
                            <a:schemeClr val="tx1"/>
                          </a:solidFill>
                          <a:effectLst/>
                        </a:rPr>
                        <a:t>Automation </a:t>
                      </a:r>
                      <a:endParaRPr lang="en-IN" sz="1400" b="1"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US" sz="1800" cap="none" spc="0">
                          <a:solidFill>
                            <a:schemeClr val="tx1"/>
                          </a:solidFill>
                          <a:effectLst/>
                        </a:rPr>
                        <a:t>Automated </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6350" marR="38100" indent="-6350" algn="just">
                        <a:lnSpc>
                          <a:spcPct val="111000"/>
                        </a:lnSpc>
                        <a:spcAft>
                          <a:spcPts val="590"/>
                        </a:spcAft>
                      </a:pPr>
                      <a:r>
                        <a:rPr lang="en-US" sz="1800" cap="none" spc="0">
                          <a:solidFill>
                            <a:schemeClr val="tx1"/>
                          </a:solidFill>
                          <a:effectLst/>
                        </a:rPr>
                        <a:t>-</a:t>
                      </a:r>
                      <a:endParaRPr lang="en-IN" sz="1800" cap="none" spc="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118289" marR="118289" marT="0" marB="103724">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194955348"/>
                  </a:ext>
                </a:extLst>
              </a:tr>
            </a:tbl>
          </a:graphicData>
        </a:graphic>
      </p:graphicFrame>
    </p:spTree>
    <p:extLst>
      <p:ext uri="{BB962C8B-B14F-4D97-AF65-F5344CB8AC3E}">
        <p14:creationId xmlns:p14="http://schemas.microsoft.com/office/powerpoint/2010/main" val="3106028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0E635-A037-4418-B879-34EE1F3858A1}"/>
              </a:ext>
            </a:extLst>
          </p:cNvPr>
          <p:cNvSpPr>
            <a:spLocks noGrp="1"/>
          </p:cNvSpPr>
          <p:nvPr>
            <p:ph type="title"/>
          </p:nvPr>
        </p:nvSpPr>
        <p:spPr>
          <a:xfrm>
            <a:off x="952931" y="420624"/>
            <a:ext cx="4613919" cy="564265"/>
          </a:xfrm>
        </p:spPr>
        <p:txBody>
          <a:bodyPr vert="horz" lIns="91440" tIns="45720" rIns="91440" bIns="45720" rtlCol="0" anchor="b">
            <a:normAutofit fontScale="90000"/>
          </a:bodyPr>
          <a:lstStyle/>
          <a:p>
            <a:r>
              <a:rPr lang="en-US" sz="4200" b="1" dirty="0"/>
              <a:t>Conceptual Design.</a:t>
            </a:r>
          </a:p>
        </p:txBody>
      </p:sp>
      <p:sp>
        <p:nvSpPr>
          <p:cNvPr id="29" name="Rectangle 2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2"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Content Placeholder 4">
            <a:extLst>
              <a:ext uri="{FF2B5EF4-FFF2-40B4-BE49-F238E27FC236}">
                <a16:creationId xmlns:a16="http://schemas.microsoft.com/office/drawing/2014/main" id="{6AC4C9EA-DE3B-489B-864A-B71D8201A0D0}"/>
              </a:ext>
            </a:extLst>
          </p:cNvPr>
          <p:cNvPicPr>
            <a:picLocks noChangeAspect="1"/>
          </p:cNvPicPr>
          <p:nvPr/>
        </p:nvPicPr>
        <p:blipFill rotWithShape="1">
          <a:blip r:embed="rId2">
            <a:extLst>
              <a:ext uri="{28A0092B-C50C-407E-A947-70E740481C1C}">
                <a14:useLocalDpi xmlns:a14="http://schemas.microsoft.com/office/drawing/2010/main" val="0"/>
              </a:ext>
            </a:extLst>
          </a:blip>
          <a:srcRect l="26040" t="22016" r="26038" b="20364"/>
          <a:stretch/>
        </p:blipFill>
        <p:spPr>
          <a:xfrm>
            <a:off x="973771" y="969737"/>
            <a:ext cx="4010319" cy="2773099"/>
          </a:xfrm>
          <a:prstGeom prst="rect">
            <a:avLst/>
          </a:prstGeom>
        </p:spPr>
      </p:pic>
      <p:sp>
        <p:nvSpPr>
          <p:cNvPr id="53" name="Rectangle 5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forklift&#10;&#10;Description automatically generated with medium confidence">
            <a:extLst>
              <a:ext uri="{FF2B5EF4-FFF2-40B4-BE49-F238E27FC236}">
                <a16:creationId xmlns:a16="http://schemas.microsoft.com/office/drawing/2014/main" id="{7BAA0827-B804-4617-9F0E-0486CD7E74A9}"/>
              </a:ext>
            </a:extLst>
          </p:cNvPr>
          <p:cNvPicPr>
            <a:picLocks noChangeAspect="1"/>
          </p:cNvPicPr>
          <p:nvPr/>
        </p:nvPicPr>
        <p:blipFill rotWithShape="1">
          <a:blip r:embed="rId3"/>
          <a:srcRect l="8068" t="2175" r="7669" b="2774"/>
          <a:stretch/>
        </p:blipFill>
        <p:spPr>
          <a:xfrm>
            <a:off x="7598729" y="378219"/>
            <a:ext cx="3619500" cy="2754978"/>
          </a:xfrm>
          <a:prstGeom prst="rect">
            <a:avLst/>
          </a:prstGeom>
        </p:spPr>
      </p:pic>
      <p:pic>
        <p:nvPicPr>
          <p:cNvPr id="5" name="Content Placeholder 4">
            <a:extLst>
              <a:ext uri="{FF2B5EF4-FFF2-40B4-BE49-F238E27FC236}">
                <a16:creationId xmlns:a16="http://schemas.microsoft.com/office/drawing/2014/main" id="{901EADA2-83BD-465A-9F0C-9FE9A23C4408}"/>
              </a:ext>
            </a:extLst>
          </p:cNvPr>
          <p:cNvPicPr>
            <a:picLocks noGrp="1" noChangeAspect="1"/>
          </p:cNvPicPr>
          <p:nvPr>
            <p:ph idx="1"/>
          </p:nvPr>
        </p:nvPicPr>
        <p:blipFill>
          <a:blip r:embed="rId4"/>
          <a:stretch>
            <a:fillRect/>
          </a:stretch>
        </p:blipFill>
        <p:spPr>
          <a:xfrm>
            <a:off x="675797" y="4163460"/>
            <a:ext cx="4606269" cy="2273916"/>
          </a:xfrm>
          <a:prstGeom prst="rect">
            <a:avLst/>
          </a:prstGeom>
        </p:spPr>
      </p:pic>
      <p:sp>
        <p:nvSpPr>
          <p:cNvPr id="4" name="TextBox 3">
            <a:extLst>
              <a:ext uri="{FF2B5EF4-FFF2-40B4-BE49-F238E27FC236}">
                <a16:creationId xmlns:a16="http://schemas.microsoft.com/office/drawing/2014/main" id="{16362375-073D-4F56-B2C3-FC201D09F538}"/>
              </a:ext>
            </a:extLst>
          </p:cNvPr>
          <p:cNvSpPr txBox="1"/>
          <p:nvPr/>
        </p:nvSpPr>
        <p:spPr>
          <a:xfrm>
            <a:off x="8954469" y="3258351"/>
            <a:ext cx="1209675" cy="400110"/>
          </a:xfrm>
          <a:prstGeom prst="rect">
            <a:avLst/>
          </a:prstGeom>
          <a:noFill/>
        </p:spPr>
        <p:txBody>
          <a:bodyPr wrap="square" rtlCol="0">
            <a:spAutoFit/>
          </a:bodyPr>
          <a:lstStyle/>
          <a:p>
            <a:r>
              <a:rPr lang="en-US" sz="2000" dirty="0"/>
              <a:t>Model-2</a:t>
            </a:r>
            <a:r>
              <a:rPr lang="en-US" dirty="0"/>
              <a:t> </a:t>
            </a:r>
            <a:endParaRPr lang="en-IN" dirty="0"/>
          </a:p>
        </p:txBody>
      </p:sp>
      <p:sp>
        <p:nvSpPr>
          <p:cNvPr id="7" name="TextBox 6">
            <a:extLst>
              <a:ext uri="{FF2B5EF4-FFF2-40B4-BE49-F238E27FC236}">
                <a16:creationId xmlns:a16="http://schemas.microsoft.com/office/drawing/2014/main" id="{4AF62909-30FF-4D76-8AB5-FFB9531201EA}"/>
              </a:ext>
            </a:extLst>
          </p:cNvPr>
          <p:cNvSpPr txBox="1"/>
          <p:nvPr/>
        </p:nvSpPr>
        <p:spPr>
          <a:xfrm>
            <a:off x="8942962" y="6332736"/>
            <a:ext cx="1095375" cy="400110"/>
          </a:xfrm>
          <a:prstGeom prst="rect">
            <a:avLst/>
          </a:prstGeom>
          <a:noFill/>
        </p:spPr>
        <p:txBody>
          <a:bodyPr wrap="square" rtlCol="0">
            <a:spAutoFit/>
          </a:bodyPr>
          <a:lstStyle/>
          <a:p>
            <a:r>
              <a:rPr lang="en-US" sz="2000" dirty="0"/>
              <a:t>Model-4</a:t>
            </a:r>
            <a:endParaRPr lang="en-IN" sz="2000" dirty="0"/>
          </a:p>
        </p:txBody>
      </p:sp>
      <p:pic>
        <p:nvPicPr>
          <p:cNvPr id="52" name="Content Placeholder 4">
            <a:extLst>
              <a:ext uri="{FF2B5EF4-FFF2-40B4-BE49-F238E27FC236}">
                <a16:creationId xmlns:a16="http://schemas.microsoft.com/office/drawing/2014/main" id="{A8785EED-72BB-48B0-940B-3F4983D4B9CF}"/>
              </a:ext>
            </a:extLst>
          </p:cNvPr>
          <p:cNvPicPr>
            <a:picLocks noChangeAspect="1"/>
          </p:cNvPicPr>
          <p:nvPr/>
        </p:nvPicPr>
        <p:blipFill rotWithShape="1">
          <a:blip r:embed="rId5">
            <a:extLst>
              <a:ext uri="{28A0092B-C50C-407E-A947-70E740481C1C}">
                <a14:useLocalDpi xmlns:a14="http://schemas.microsoft.com/office/drawing/2010/main" val="0"/>
              </a:ext>
            </a:extLst>
          </a:blip>
          <a:srcRect l="25109" t="20395" r="26983" b="12815"/>
          <a:stretch/>
        </p:blipFill>
        <p:spPr>
          <a:xfrm>
            <a:off x="7598729" y="3682398"/>
            <a:ext cx="3619500" cy="2650337"/>
          </a:xfrm>
          <a:prstGeom prst="rect">
            <a:avLst/>
          </a:prstGeom>
        </p:spPr>
      </p:pic>
      <p:sp>
        <p:nvSpPr>
          <p:cNvPr id="54" name="TextBox 53">
            <a:extLst>
              <a:ext uri="{FF2B5EF4-FFF2-40B4-BE49-F238E27FC236}">
                <a16:creationId xmlns:a16="http://schemas.microsoft.com/office/drawing/2014/main" id="{6C0C6ADC-BEC0-4252-BE41-635FDA2C2EFB}"/>
              </a:ext>
            </a:extLst>
          </p:cNvPr>
          <p:cNvSpPr txBox="1"/>
          <p:nvPr/>
        </p:nvSpPr>
        <p:spPr>
          <a:xfrm>
            <a:off x="2538716" y="3763349"/>
            <a:ext cx="1177875" cy="400110"/>
          </a:xfrm>
          <a:prstGeom prst="rect">
            <a:avLst/>
          </a:prstGeom>
          <a:noFill/>
        </p:spPr>
        <p:txBody>
          <a:bodyPr wrap="square" rtlCol="0">
            <a:spAutoFit/>
          </a:bodyPr>
          <a:lstStyle/>
          <a:p>
            <a:r>
              <a:rPr lang="en-US" sz="2000" dirty="0"/>
              <a:t>Model-1</a:t>
            </a:r>
            <a:r>
              <a:rPr lang="en-US" dirty="0"/>
              <a:t> </a:t>
            </a:r>
            <a:endParaRPr lang="en-IN" dirty="0"/>
          </a:p>
        </p:txBody>
      </p:sp>
      <p:sp>
        <p:nvSpPr>
          <p:cNvPr id="55" name="TextBox 54">
            <a:extLst>
              <a:ext uri="{FF2B5EF4-FFF2-40B4-BE49-F238E27FC236}">
                <a16:creationId xmlns:a16="http://schemas.microsoft.com/office/drawing/2014/main" id="{B247C1AE-9AE7-4202-948B-D975B917A3C2}"/>
              </a:ext>
            </a:extLst>
          </p:cNvPr>
          <p:cNvSpPr txBox="1"/>
          <p:nvPr/>
        </p:nvSpPr>
        <p:spPr>
          <a:xfrm>
            <a:off x="2547593" y="6257490"/>
            <a:ext cx="1177875" cy="400110"/>
          </a:xfrm>
          <a:prstGeom prst="rect">
            <a:avLst/>
          </a:prstGeom>
          <a:noFill/>
        </p:spPr>
        <p:txBody>
          <a:bodyPr wrap="square" rtlCol="0">
            <a:spAutoFit/>
          </a:bodyPr>
          <a:lstStyle/>
          <a:p>
            <a:r>
              <a:rPr lang="en-US" sz="2000" dirty="0"/>
              <a:t>Model-3</a:t>
            </a:r>
            <a:r>
              <a:rPr lang="en-US" dirty="0"/>
              <a:t> </a:t>
            </a:r>
            <a:endParaRPr lang="en-IN" dirty="0"/>
          </a:p>
        </p:txBody>
      </p:sp>
    </p:spTree>
    <p:extLst>
      <p:ext uri="{BB962C8B-B14F-4D97-AF65-F5344CB8AC3E}">
        <p14:creationId xmlns:p14="http://schemas.microsoft.com/office/powerpoint/2010/main" val="59203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E342C-C205-4A21-805A-F0BB74366A47}"/>
              </a:ext>
            </a:extLst>
          </p:cNvPr>
          <p:cNvSpPr>
            <a:spLocks noGrp="1"/>
          </p:cNvSpPr>
          <p:nvPr>
            <p:ph type="title"/>
          </p:nvPr>
        </p:nvSpPr>
        <p:spPr>
          <a:xfrm>
            <a:off x="841248" y="334644"/>
            <a:ext cx="10509504" cy="1076914"/>
          </a:xfrm>
        </p:spPr>
        <p:txBody>
          <a:bodyPr anchor="ctr">
            <a:normAutofit/>
          </a:bodyPr>
          <a:lstStyle/>
          <a:p>
            <a:r>
              <a:rPr lang="en-US" sz="3400" b="1" i="1">
                <a:effectLst/>
                <a:latin typeface="Times New Roman" panose="02020603050405020304" pitchFamily="18" charset="0"/>
                <a:ea typeface="Times New Roman" panose="02020603050405020304" pitchFamily="18" charset="0"/>
              </a:rPr>
              <a:t>Scoring Method using Decision Matrix</a:t>
            </a:r>
            <a:br>
              <a:rPr lang="en-IN" sz="3400" b="1" i="1">
                <a:effectLst/>
                <a:latin typeface="Times New Roman" panose="02020603050405020304" pitchFamily="18" charset="0"/>
                <a:ea typeface="Times New Roman" panose="02020603050405020304" pitchFamily="18" charset="0"/>
              </a:rPr>
            </a:br>
            <a:endParaRPr lang="en-IN" sz="340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8A0302F0-01EC-4B93-80C2-751BAC70B6B6}"/>
              </a:ext>
            </a:extLst>
          </p:cNvPr>
          <p:cNvGraphicFramePr>
            <a:graphicFrameLocks noGrp="1"/>
          </p:cNvGraphicFramePr>
          <p:nvPr>
            <p:ph idx="1"/>
            <p:extLst>
              <p:ext uri="{D42A27DB-BD31-4B8C-83A1-F6EECF244321}">
                <p14:modId xmlns:p14="http://schemas.microsoft.com/office/powerpoint/2010/main" val="180827324"/>
              </p:ext>
            </p:extLst>
          </p:nvPr>
        </p:nvGraphicFramePr>
        <p:xfrm>
          <a:off x="838200" y="1857391"/>
          <a:ext cx="10506458" cy="4295369"/>
        </p:xfrm>
        <a:graphic>
          <a:graphicData uri="http://schemas.openxmlformats.org/drawingml/2006/table">
            <a:tbl>
              <a:tblPr firstRow="1" firstCol="1" bandRow="1">
                <a:tableStyleId>{5C22544A-7EE6-4342-B048-85BDC9FD1C3A}</a:tableStyleId>
              </a:tblPr>
              <a:tblGrid>
                <a:gridCol w="2306046">
                  <a:extLst>
                    <a:ext uri="{9D8B030D-6E8A-4147-A177-3AD203B41FA5}">
                      <a16:colId xmlns:a16="http://schemas.microsoft.com/office/drawing/2014/main" val="1259246237"/>
                    </a:ext>
                  </a:extLst>
                </a:gridCol>
                <a:gridCol w="1656012">
                  <a:extLst>
                    <a:ext uri="{9D8B030D-6E8A-4147-A177-3AD203B41FA5}">
                      <a16:colId xmlns:a16="http://schemas.microsoft.com/office/drawing/2014/main" val="2040759505"/>
                    </a:ext>
                  </a:extLst>
                </a:gridCol>
                <a:gridCol w="1636100">
                  <a:extLst>
                    <a:ext uri="{9D8B030D-6E8A-4147-A177-3AD203B41FA5}">
                      <a16:colId xmlns:a16="http://schemas.microsoft.com/office/drawing/2014/main" val="2950459143"/>
                    </a:ext>
                  </a:extLst>
                </a:gridCol>
                <a:gridCol w="1636100">
                  <a:extLst>
                    <a:ext uri="{9D8B030D-6E8A-4147-A177-3AD203B41FA5}">
                      <a16:colId xmlns:a16="http://schemas.microsoft.com/office/drawing/2014/main" val="1234011432"/>
                    </a:ext>
                  </a:extLst>
                </a:gridCol>
                <a:gridCol w="1636100">
                  <a:extLst>
                    <a:ext uri="{9D8B030D-6E8A-4147-A177-3AD203B41FA5}">
                      <a16:colId xmlns:a16="http://schemas.microsoft.com/office/drawing/2014/main" val="2277422513"/>
                    </a:ext>
                  </a:extLst>
                </a:gridCol>
                <a:gridCol w="1636100">
                  <a:extLst>
                    <a:ext uri="{9D8B030D-6E8A-4147-A177-3AD203B41FA5}">
                      <a16:colId xmlns:a16="http://schemas.microsoft.com/office/drawing/2014/main" val="2182750550"/>
                    </a:ext>
                  </a:extLst>
                </a:gridCol>
              </a:tblGrid>
              <a:tr h="330413">
                <a:tc>
                  <a:txBody>
                    <a:bodyPr/>
                    <a:lstStyle/>
                    <a:p>
                      <a:pPr marL="6350" marR="38100" indent="-6350" algn="just">
                        <a:lnSpc>
                          <a:spcPct val="111000"/>
                        </a:lnSpc>
                        <a:spcAft>
                          <a:spcPts val="590"/>
                        </a:spcAft>
                      </a:pPr>
                      <a:r>
                        <a:rPr lang="en-US" sz="1700">
                          <a:effectLst/>
                        </a:rPr>
                        <a:t>Parameters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Weightage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Model-1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Model-2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Model-3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Model-4</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316130506"/>
                  </a:ext>
                </a:extLst>
              </a:tr>
              <a:tr h="330413">
                <a:tc>
                  <a:txBody>
                    <a:bodyPr/>
                    <a:lstStyle/>
                    <a:p>
                      <a:pPr marL="6350" marR="38100" indent="-6350" algn="just">
                        <a:lnSpc>
                          <a:spcPct val="111000"/>
                        </a:lnSpc>
                        <a:spcAft>
                          <a:spcPts val="590"/>
                        </a:spcAft>
                      </a:pPr>
                      <a:r>
                        <a:rPr lang="en-US" sz="1700">
                          <a:effectLst/>
                        </a:rPr>
                        <a:t>Technology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6</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2141840669"/>
                  </a:ext>
                </a:extLst>
              </a:tr>
              <a:tr h="330413">
                <a:tc>
                  <a:txBody>
                    <a:bodyPr/>
                    <a:lstStyle/>
                    <a:p>
                      <a:pPr marL="6350" marR="38100" indent="-6350" algn="just">
                        <a:lnSpc>
                          <a:spcPct val="111000"/>
                        </a:lnSpc>
                        <a:spcAft>
                          <a:spcPts val="590"/>
                        </a:spcAft>
                      </a:pPr>
                      <a:r>
                        <a:rPr lang="en-US" sz="1700">
                          <a:effectLst/>
                        </a:rPr>
                        <a:t>Operation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10</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438739876"/>
                  </a:ext>
                </a:extLst>
              </a:tr>
              <a:tr h="330413">
                <a:tc>
                  <a:txBody>
                    <a:bodyPr/>
                    <a:lstStyle/>
                    <a:p>
                      <a:pPr marL="6350" marR="38100" indent="-6350" algn="just">
                        <a:lnSpc>
                          <a:spcPct val="111000"/>
                        </a:lnSpc>
                        <a:spcAft>
                          <a:spcPts val="590"/>
                        </a:spcAft>
                      </a:pPr>
                      <a:r>
                        <a:rPr lang="en-US" sz="1700">
                          <a:effectLst/>
                        </a:rPr>
                        <a:t>Costing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10</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1463974730"/>
                  </a:ext>
                </a:extLst>
              </a:tr>
              <a:tr h="330413">
                <a:tc>
                  <a:txBody>
                    <a:bodyPr/>
                    <a:lstStyle/>
                    <a:p>
                      <a:pPr marL="6350" marR="38100" indent="-6350" algn="just">
                        <a:lnSpc>
                          <a:spcPct val="111000"/>
                        </a:lnSpc>
                        <a:spcAft>
                          <a:spcPts val="590"/>
                        </a:spcAft>
                      </a:pPr>
                      <a:r>
                        <a:rPr lang="en-US" sz="1700">
                          <a:effectLst/>
                        </a:rPr>
                        <a:t>Spraying Mechanism</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8</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3140912979"/>
                  </a:ext>
                </a:extLst>
              </a:tr>
              <a:tr h="330413">
                <a:tc>
                  <a:txBody>
                    <a:bodyPr/>
                    <a:lstStyle/>
                    <a:p>
                      <a:pPr marL="6350" marR="38100" indent="-6350" algn="just">
                        <a:lnSpc>
                          <a:spcPct val="111000"/>
                        </a:lnSpc>
                        <a:spcAft>
                          <a:spcPts val="590"/>
                        </a:spcAft>
                      </a:pPr>
                      <a:r>
                        <a:rPr lang="en-US" sz="1700">
                          <a:effectLst/>
                        </a:rPr>
                        <a:t>Performance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8</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24570076"/>
                  </a:ext>
                </a:extLst>
              </a:tr>
              <a:tr h="330413">
                <a:tc>
                  <a:txBody>
                    <a:bodyPr/>
                    <a:lstStyle/>
                    <a:p>
                      <a:pPr marL="6350" marR="38100" indent="-6350" algn="just">
                        <a:lnSpc>
                          <a:spcPct val="111000"/>
                        </a:lnSpc>
                        <a:spcAft>
                          <a:spcPts val="590"/>
                        </a:spcAft>
                      </a:pPr>
                      <a:r>
                        <a:rPr lang="en-US" sz="1700">
                          <a:effectLst/>
                        </a:rPr>
                        <a:t>Battery Efficiency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6</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1559070250"/>
                  </a:ext>
                </a:extLst>
              </a:tr>
              <a:tr h="330413">
                <a:tc>
                  <a:txBody>
                    <a:bodyPr/>
                    <a:lstStyle/>
                    <a:p>
                      <a:pPr marL="6350" marR="38100" indent="-6350" algn="just">
                        <a:lnSpc>
                          <a:spcPct val="111000"/>
                        </a:lnSpc>
                        <a:spcAft>
                          <a:spcPts val="590"/>
                        </a:spcAft>
                      </a:pPr>
                      <a:r>
                        <a:rPr lang="en-US" sz="1700">
                          <a:effectLst/>
                        </a:rPr>
                        <a:t>Capacity</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10</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2726220839"/>
                  </a:ext>
                </a:extLst>
              </a:tr>
              <a:tr h="330413">
                <a:tc>
                  <a:txBody>
                    <a:bodyPr/>
                    <a:lstStyle/>
                    <a:p>
                      <a:pPr marL="6350" marR="38100" indent="-6350" algn="just">
                        <a:lnSpc>
                          <a:spcPct val="111000"/>
                        </a:lnSpc>
                        <a:spcAft>
                          <a:spcPts val="590"/>
                        </a:spcAft>
                      </a:pPr>
                      <a:r>
                        <a:rPr lang="en-US" sz="1700">
                          <a:effectLst/>
                        </a:rPr>
                        <a:t>Automation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8</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1758611432"/>
                  </a:ext>
                </a:extLst>
              </a:tr>
              <a:tr h="330413">
                <a:tc>
                  <a:txBody>
                    <a:bodyPr/>
                    <a:lstStyle/>
                    <a:p>
                      <a:pPr marL="6350" marR="38100" indent="-6350" algn="just">
                        <a:lnSpc>
                          <a:spcPct val="111000"/>
                        </a:lnSpc>
                        <a:spcAft>
                          <a:spcPts val="590"/>
                        </a:spcAft>
                      </a:pPr>
                      <a:r>
                        <a:rPr lang="en-US" sz="1700">
                          <a:effectLst/>
                        </a:rPr>
                        <a:t>Materials used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5</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3156662332"/>
                  </a:ext>
                </a:extLst>
              </a:tr>
              <a:tr h="330413">
                <a:tc>
                  <a:txBody>
                    <a:bodyPr/>
                    <a:lstStyle/>
                    <a:p>
                      <a:pPr marL="6350" marR="38100" indent="-6350" algn="just">
                        <a:lnSpc>
                          <a:spcPct val="111000"/>
                        </a:lnSpc>
                        <a:spcAft>
                          <a:spcPts val="590"/>
                        </a:spcAft>
                      </a:pPr>
                      <a:r>
                        <a:rPr lang="en-US" sz="1700">
                          <a:effectLst/>
                        </a:rPr>
                        <a:t>Total Scoring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38</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47</a:t>
                      </a:r>
                      <a:endParaRPr lang="en-IN"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39</a:t>
                      </a:r>
                      <a:endParaRPr lang="en-IN"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65</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45</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2726351937"/>
                  </a:ext>
                </a:extLst>
              </a:tr>
              <a:tr h="330413">
                <a:tc>
                  <a:txBody>
                    <a:bodyPr/>
                    <a:lstStyle/>
                    <a:p>
                      <a:pPr marL="6350" marR="38100" indent="-6350" algn="just">
                        <a:lnSpc>
                          <a:spcPct val="111000"/>
                        </a:lnSpc>
                        <a:spcAft>
                          <a:spcPts val="590"/>
                        </a:spcAft>
                      </a:pPr>
                      <a:r>
                        <a:rPr lang="en-US" sz="1700">
                          <a:effectLst/>
                        </a:rPr>
                        <a:t>Total Scoring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32</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24</a:t>
                      </a:r>
                      <a:endParaRPr lang="en-IN"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32</a:t>
                      </a:r>
                      <a:endParaRPr lang="en-IN"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dirty="0">
                          <a:effectLst/>
                        </a:rPr>
                        <a:t>6</a:t>
                      </a:r>
                      <a:endParaRPr lang="en-IN"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26</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4136302529"/>
                  </a:ext>
                </a:extLst>
              </a:tr>
              <a:tr h="330413">
                <a:tc>
                  <a:txBody>
                    <a:bodyPr/>
                    <a:lstStyle/>
                    <a:p>
                      <a:pPr marL="6350" marR="38100" indent="-6350" algn="just">
                        <a:lnSpc>
                          <a:spcPct val="111000"/>
                        </a:lnSpc>
                        <a:spcAft>
                          <a:spcPts val="590"/>
                        </a:spcAft>
                      </a:pPr>
                      <a:r>
                        <a:rPr lang="en-US" sz="1700">
                          <a:effectLst/>
                        </a:rPr>
                        <a:t>Total Count </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a:effectLst/>
                        </a:rPr>
                        <a:t>6</a:t>
                      </a:r>
                      <a:endParaRPr lang="en-IN" sz="17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23</a:t>
                      </a:r>
                      <a:endParaRPr lang="en-IN"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7</a:t>
                      </a:r>
                      <a:endParaRPr lang="en-IN"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dirty="0">
                          <a:effectLst/>
                        </a:rPr>
                        <a:t>59</a:t>
                      </a:r>
                      <a:endParaRPr lang="en-IN"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tc>
                  <a:txBody>
                    <a:bodyPr/>
                    <a:lstStyle/>
                    <a:p>
                      <a:pPr marL="6350" marR="38100" indent="-6350" algn="just">
                        <a:lnSpc>
                          <a:spcPct val="111000"/>
                        </a:lnSpc>
                        <a:spcAft>
                          <a:spcPts val="590"/>
                        </a:spcAft>
                      </a:pPr>
                      <a:r>
                        <a:rPr lang="en-US" sz="1700" dirty="0">
                          <a:effectLst/>
                        </a:rPr>
                        <a:t>19</a:t>
                      </a:r>
                      <a:endParaRPr lang="en-IN" sz="17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7116" marR="97116" marT="0" marB="0"/>
                </a:tc>
                <a:extLst>
                  <a:ext uri="{0D108BD9-81ED-4DB2-BD59-A6C34878D82A}">
                    <a16:rowId xmlns:a16="http://schemas.microsoft.com/office/drawing/2014/main" val="3220717000"/>
                  </a:ext>
                </a:extLst>
              </a:tr>
            </a:tbl>
          </a:graphicData>
        </a:graphic>
      </p:graphicFrame>
    </p:spTree>
    <p:extLst>
      <p:ext uri="{BB962C8B-B14F-4D97-AF65-F5344CB8AC3E}">
        <p14:creationId xmlns:p14="http://schemas.microsoft.com/office/powerpoint/2010/main" val="1961952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291BA91F24D24091074B4AA7DCE59F" ma:contentTypeVersion="9" ma:contentTypeDescription="Create a new document." ma:contentTypeScope="" ma:versionID="7b10757b45e9949b8f125033a080f1fb">
  <xsd:schema xmlns:xsd="http://www.w3.org/2001/XMLSchema" xmlns:xs="http://www.w3.org/2001/XMLSchema" xmlns:p="http://schemas.microsoft.com/office/2006/metadata/properties" xmlns:ns3="85f68011-852f-4e94-97bf-bf442d473434" xmlns:ns4="5dcfb4dd-87ea-4cbd-aeb3-550f5fe52d16" targetNamespace="http://schemas.microsoft.com/office/2006/metadata/properties" ma:root="true" ma:fieldsID="5c59cba59288cd46c6ec3723665937ab" ns3:_="" ns4:_="">
    <xsd:import namespace="85f68011-852f-4e94-97bf-bf442d473434"/>
    <xsd:import namespace="5dcfb4dd-87ea-4cbd-aeb3-550f5fe52d16"/>
    <xsd:element name="properties">
      <xsd:complexType>
        <xsd:sequence>
          <xsd:element name="documentManagement">
            <xsd:complexType>
              <xsd:all>
                <xsd:element ref="ns3:SharedWithUsers" minOccurs="0"/>
                <xsd:element ref="ns3:SharingHintHash" minOccurs="0"/>
                <xsd:element ref="ns3:SharedWithDetails"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68011-852f-4e94-97bf-bf442d4734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hidden="true"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dcfb4dd-87ea-4cbd-aeb3-550f5fe52d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4CE806-5201-47EE-98C5-7C060351CF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f68011-852f-4e94-97bf-bf442d473434"/>
    <ds:schemaRef ds:uri="5dcfb4dd-87ea-4cbd-aeb3-550f5fe52d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19FA0D-AF0C-482F-80C3-79D497340A60}">
  <ds:schemaRefs>
    <ds:schemaRef ds:uri="http://schemas.openxmlformats.org/package/2006/metadata/core-properties"/>
    <ds:schemaRef ds:uri="http://schemas.microsoft.com/office/2006/documentManagement/types"/>
    <ds:schemaRef ds:uri="5dcfb4dd-87ea-4cbd-aeb3-550f5fe52d16"/>
    <ds:schemaRef ds:uri="http://purl.org/dc/terms/"/>
    <ds:schemaRef ds:uri="http://schemas.microsoft.com/office/infopath/2007/PartnerControls"/>
    <ds:schemaRef ds:uri="http://purl.org/dc/elements/1.1/"/>
    <ds:schemaRef ds:uri="http://www.w3.org/XML/1998/namespace"/>
    <ds:schemaRef ds:uri="85f68011-852f-4e94-97bf-bf442d47343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0D68B4D-8D1C-4E23-AEB7-86783BF1C7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717</TotalTime>
  <Words>1036</Words>
  <Application>Microsoft Office PowerPoint</Application>
  <PresentationFormat>Widescreen</PresentationFormat>
  <Paragraphs>296</Paragraphs>
  <Slides>26</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DengXian</vt:lpstr>
      <vt:lpstr>Arial</vt:lpstr>
      <vt:lpstr>Calibri</vt:lpstr>
      <vt:lpstr>Calibri Light</vt:lpstr>
      <vt:lpstr>Times New Roman</vt:lpstr>
      <vt:lpstr>Office Theme</vt:lpstr>
      <vt:lpstr>PowerPoint Presentation</vt:lpstr>
      <vt:lpstr>Introduction. </vt:lpstr>
      <vt:lpstr> Problem Statement. </vt:lpstr>
      <vt:lpstr>Objective </vt:lpstr>
      <vt:lpstr>Literature Review. </vt:lpstr>
      <vt:lpstr>Customer Requirements </vt:lpstr>
      <vt:lpstr>Engineering Specification of Robot</vt:lpstr>
      <vt:lpstr>Conceptual Design.</vt:lpstr>
      <vt:lpstr>Scoring Method using Decision Matrix </vt:lpstr>
      <vt:lpstr>Features of the Robot.</vt:lpstr>
      <vt:lpstr>Design Limitations </vt:lpstr>
      <vt:lpstr>Final Design</vt:lpstr>
      <vt:lpstr>Animation of Prototype. </vt:lpstr>
      <vt:lpstr>Prototype Building </vt:lpstr>
      <vt:lpstr>System Architecture </vt:lpstr>
      <vt:lpstr>Testing Circuit On Breadboard </vt:lpstr>
      <vt:lpstr>Chassis Assembly</vt:lpstr>
      <vt:lpstr>Testing the Prototype</vt:lpstr>
      <vt:lpstr>Final Look of the Prototype </vt:lpstr>
      <vt:lpstr>Application of Remote Control on Mobile </vt:lpstr>
      <vt:lpstr>PowerPoint Presentation</vt:lpstr>
      <vt:lpstr>Final Testing </vt:lpstr>
      <vt:lpstr>Costing </vt:lpstr>
      <vt:lpstr>Problems Faced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Mechatronic Engineering           Mechatronic System Design (EK-408)                          (Capstone Project)                              Jan-Apr 2022</dc:title>
  <dc:creator>Jayanth Kumar</dc:creator>
  <cp:lastModifiedBy>Jayanth Kumar</cp:lastModifiedBy>
  <cp:revision>28</cp:revision>
  <dcterms:created xsi:type="dcterms:W3CDTF">2022-02-23T12:07:12Z</dcterms:created>
  <dcterms:modified xsi:type="dcterms:W3CDTF">2026-01-07T00:19:33Z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0x01010029291BA91F24D24091074B4AA7DCE59F</vt:lpwstr>
  </property>
</Properties>
</file>